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9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0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1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12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notesSlides/notesSlide15.xml" ContentType="application/vnd.openxmlformats-officedocument.presentationml.notesSlide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notesSlides/notesSlide18.xml" ContentType="application/vnd.openxmlformats-officedocument.presentationml.notesSlide+xml"/>
  <Override PartName="/ppt/ink/ink265.xml" ContentType="application/inkml+xml"/>
  <Override PartName="/ppt/ink/ink266.xml" ContentType="application/inkml+xml"/>
  <Override PartName="/ppt/ink/ink267.xml" ContentType="application/inkml+xml"/>
  <Override PartName="/ppt/notesSlides/notesSlide19.xml" ContentType="application/vnd.openxmlformats-officedocument.presentationml.notesSlide+xml"/>
  <Override PartName="/ppt/ink/ink268.xml" ContentType="application/inkml+xml"/>
  <Override PartName="/ppt/ink/ink269.xml" ContentType="application/inkml+xml"/>
  <Override PartName="/ppt/ink/ink270.xml" ContentType="application/inkml+xml"/>
  <Override PartName="/ppt/notesSlides/notesSlide20.xml" ContentType="application/vnd.openxmlformats-officedocument.presentationml.notesSlide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564.xml" ContentType="application/inkml+xml"/>
  <Override PartName="/ppt/ink/ink565.xml" ContentType="application/inkml+xml"/>
  <Override PartName="/ppt/ink/ink566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notesSlides/notesSlide35.xml" ContentType="application/vnd.openxmlformats-officedocument.presentationml.notesSlide+xml"/>
  <Override PartName="/ppt/ink/ink613.xml" ContentType="application/inkml+xml"/>
  <Override PartName="/ppt/ink/ink614.xml" ContentType="application/inkml+xml"/>
  <Override PartName="/ppt/ink/ink615.xml" ContentType="application/inkml+xml"/>
  <Override PartName="/ppt/notesSlides/notesSlide36.xml" ContentType="application/vnd.openxmlformats-officedocument.presentationml.notesSlide+xml"/>
  <Override PartName="/ppt/ink/ink616.xml" ContentType="application/inkml+xml"/>
  <Override PartName="/ppt/ink/ink617.xml" ContentType="application/inkml+xml"/>
  <Override PartName="/ppt/ink/ink618.xml" ContentType="application/inkml+xml"/>
  <Override PartName="/ppt/notesSlides/notesSlide37.xml" ContentType="application/vnd.openxmlformats-officedocument.presentationml.notesSlide+xml"/>
  <Override PartName="/ppt/ink/ink619.xml" ContentType="application/inkml+xml"/>
  <Override PartName="/ppt/ink/ink620.xml" ContentType="application/inkml+xml"/>
  <Override PartName="/ppt/ink/ink621.xml" ContentType="application/inkml+xml"/>
  <Override PartName="/ppt/notesSlides/notesSlide38.xml" ContentType="application/vnd.openxmlformats-officedocument.presentationml.notesSlide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88"/>
  </p:notesMasterIdLst>
  <p:handoutMasterIdLst>
    <p:handoutMasterId r:id="rId89"/>
  </p:handoutMasterIdLst>
  <p:sldIdLst>
    <p:sldId id="331" r:id="rId2"/>
    <p:sldId id="332" r:id="rId3"/>
    <p:sldId id="333" r:id="rId4"/>
    <p:sldId id="334" r:id="rId5"/>
    <p:sldId id="335" r:id="rId6"/>
    <p:sldId id="407" r:id="rId7"/>
    <p:sldId id="336" r:id="rId8"/>
    <p:sldId id="337" r:id="rId9"/>
    <p:sldId id="338" r:id="rId10"/>
    <p:sldId id="339" r:id="rId11"/>
    <p:sldId id="409" r:id="rId12"/>
    <p:sldId id="340" r:id="rId13"/>
    <p:sldId id="341" r:id="rId14"/>
    <p:sldId id="410" r:id="rId15"/>
    <p:sldId id="343" r:id="rId16"/>
    <p:sldId id="344" r:id="rId17"/>
    <p:sldId id="345" r:id="rId18"/>
    <p:sldId id="346" r:id="rId19"/>
    <p:sldId id="411" r:id="rId20"/>
    <p:sldId id="347" r:id="rId21"/>
    <p:sldId id="412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4" r:id="rId39"/>
    <p:sldId id="365" r:id="rId40"/>
    <p:sldId id="428" r:id="rId41"/>
    <p:sldId id="429" r:id="rId42"/>
    <p:sldId id="367" r:id="rId43"/>
    <p:sldId id="368" r:id="rId44"/>
    <p:sldId id="415" r:id="rId45"/>
    <p:sldId id="370" r:id="rId46"/>
    <p:sldId id="371" r:id="rId47"/>
    <p:sldId id="372" r:id="rId48"/>
    <p:sldId id="373" r:id="rId49"/>
    <p:sldId id="416" r:id="rId50"/>
    <p:sldId id="376" r:id="rId51"/>
    <p:sldId id="418" r:id="rId52"/>
    <p:sldId id="419" r:id="rId53"/>
    <p:sldId id="420" r:id="rId54"/>
    <p:sldId id="421" r:id="rId55"/>
    <p:sldId id="378" r:id="rId56"/>
    <p:sldId id="422" r:id="rId57"/>
    <p:sldId id="380" r:id="rId58"/>
    <p:sldId id="381" r:id="rId59"/>
    <p:sldId id="382" r:id="rId60"/>
    <p:sldId id="423" r:id="rId61"/>
    <p:sldId id="383" r:id="rId62"/>
    <p:sldId id="384" r:id="rId63"/>
    <p:sldId id="385" r:id="rId64"/>
    <p:sldId id="424" r:id="rId65"/>
    <p:sldId id="392" r:id="rId66"/>
    <p:sldId id="393" r:id="rId67"/>
    <p:sldId id="394" r:id="rId68"/>
    <p:sldId id="395" r:id="rId69"/>
    <p:sldId id="396" r:id="rId70"/>
    <p:sldId id="408" r:id="rId71"/>
    <p:sldId id="397" r:id="rId72"/>
    <p:sldId id="427" r:id="rId73"/>
    <p:sldId id="398" r:id="rId74"/>
    <p:sldId id="399" r:id="rId75"/>
    <p:sldId id="400" r:id="rId76"/>
    <p:sldId id="401" r:id="rId77"/>
    <p:sldId id="402" r:id="rId78"/>
    <p:sldId id="403" r:id="rId79"/>
    <p:sldId id="404" r:id="rId80"/>
    <p:sldId id="405" r:id="rId81"/>
    <p:sldId id="406" r:id="rId82"/>
    <p:sldId id="413" r:id="rId83"/>
    <p:sldId id="414" r:id="rId84"/>
    <p:sldId id="417" r:id="rId85"/>
    <p:sldId id="425" r:id="rId86"/>
    <p:sldId id="426" r:id="rId87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8" y="67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0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81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CC594209-1678-4B2A-B4BD-A47AA0BEBB4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6738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3B38C903-E9C1-4EEE-9C85-26502C5E841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10515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algn="r"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E850B4EB-9FB5-4ED4-996A-5001077F375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39213"/>
            <a:ext cx="3106738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28AB70D-4AAF-4011-9DC4-6EE495450C1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8939213"/>
            <a:ext cx="31051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algn="r" defTabSz="890588">
              <a:defRPr sz="1100">
                <a:latin typeface="Helvetica" panose="020B0604020202020204" pitchFamily="34" charset="0"/>
              </a:defRPr>
            </a:lvl1pPr>
          </a:lstStyle>
          <a:p>
            <a:fld id="{82C72706-C095-41BF-ABD3-54ADB8CE31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08:52.9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74 24575,'0'3'0,"1"-1"0,0 1 0,0-1 0,0 1 0,0-1 0,0 0 0,1 1 0,-1-1 0,1 0 0,0 0 0,-1 0 0,1 0 0,0 0 0,0 0 0,0-1 0,0 1 0,1-1 0,-1 1 0,0-1 0,1 0 0,2 2 0,55 20 0,-28-17 0,0-1 0,1-2 0,-1-1 0,55-4 0,-45 1 0,83 7 0,2 7 0,0-6 0,165-12 0,44-33 0,-219 20 0,169-3 0,-141 29 0,-93-4 0,0-1 0,63-6 0,-35-6 0,357-20 0,277 30 0,-688-2 0,-1-2 0,30-6 0,44-4 0,-56 10 0,45-10 0,-15 2 0,-27 1 0,-40 8 0,1 0 0,-1 0 0,1 0 0,0 1 0,-1 0 0,1 1 0,0 0 0,0 0 0,11 1 0,-17-1-47,-1 0 0,1 1 0,0-1 0,0 0 0,-1 0 0,1 0 0,0 1 0,-1-1 0,1 0-1,-1 1 1,1-1 0,0 1 0,-1-1 0,1 1 0,-1-1 0,1 1 0,-1-1 0,1 1 0,-1-1 0,0 1 0,1 0-1,-1-1 1,0 1 0,1-1 0,-1 1 0,0 0 0,0 0 0,1 0 0,-1 9-6779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4:49.5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65 24575,'161'-13'0,"-4"0"0,-119 13 0,39-1 0,115 13 0,-147-9 0,0-1 0,0-3 0,76-11 0,-102 10 0,-8 0-195,0 0 0,0 0 0,0-1 0,-1-1 0,1 0 0,17-10 0,-12 6-6631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20.0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24575,'5'1'0,"1"0"0,0 0 0,-1 0 0,1 1 0,0 0 0,-1 0 0,0 0 0,1 1 0,-1-1 0,0 2 0,0-1 0,-1 0 0,9 8 0,8 9 0,28 34 0,-27-28 0,6 5-112,-13-12-96,1 0-1,1-2 0,1 0 0,0-1 0,33 22 0,-32-29-6617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20.4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1 24575,'2'0'0,"0"1"0,0-1 0,0 1 0,0 0 0,0-1 0,0 1 0,0 0 0,0 0 0,0 0 0,-1 1 0,1-1 0,0 0 0,-1 1 0,1-1 0,-1 1 0,1-1 0,-1 1 0,0 0 0,0-1 0,0 1 0,0 0 0,0 0 0,0 0 0,0 0 0,-1 0 0,2 4 0,9 55 0,-11-31-151,0 1-1,-3 0 0,0 0 0,-2-1 1,-1 0-1,-2 0 0,-1-1 1,-18 42-1,19-51-6674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20.8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28 168 24575,'-1'0'0,"0"0"0,-1 1 0,1-1 0,0 1 0,0-1 0,0 1 0,0 0 0,0 0 0,0-1 0,0 1 0,0 0 0,0 0 0,1 0 0,-1 0 0,0 0 0,1 0 0,-1 0 0,0 0 0,1 0 0,-1 0 0,1 0 0,0 1 0,-1-1 0,1 0 0,0 0 0,0 0 0,-1 3 0,-4 38 0,5-37 0,-1 21 0,0 1 0,2 0 0,7 41 0,-6-57 0,0 1 0,1-1 0,0 0 0,1 0 0,1-1 0,-1 1 0,2-1 0,-1 0 0,2 0 0,12 16 0,-17-23 0,0-1 0,0 1 0,0-1 0,1 0 0,-1 0 0,1 1 0,-1-2 0,1 1 0,0 0 0,0-1 0,-1 1 0,1-1 0,0 0 0,1 0 0,-1 0 0,0 0 0,0 0 0,0-1 0,0 1 0,1-1 0,-1 0 0,0 0 0,0 0 0,0-1 0,1 1 0,-1-1 0,0 1 0,0-1 0,0 0 0,0 0 0,0-1 0,4-1 0,4-5 0,0 0 0,-1-1 0,0 0 0,0 0 0,-1-1 0,9-13 0,-11 15 0,-6 6 0,0 1 0,0 0 0,0 0 0,0 0 0,0 0 0,1 0 0,-1 0 0,0 0 0,1 0 0,-1 0 0,0 1 0,1-1 0,-1 0 0,1 1 0,-1-1 0,1 1 0,-1 0 0,1-1 0,0 1 0,-1 0 0,1 0 0,-1 0 0,1 0 0,0 0 0,1 1 0,37 19 0,-37-17 0,1-1 0,0 1 0,0-1 0,0 0 0,0 0 0,0 0 0,0-1 0,1 1 0,-1-1 0,0 0 0,6 0 0,-7-1 0,1-1 0,-1 0 0,1 0 0,-1 0 0,0 0 0,1 0 0,-1-1 0,0 1 0,0-1 0,0 0 0,0 0 0,0 0 0,-1 0 0,1-1 0,-1 1 0,1-1 0,-1 0 0,0 1 0,0-1 0,0 0 0,0 0 0,0 0 0,-1-1 0,0 1 0,1 0 0,0-4 0,4-13 0,-1 0 0,0-1 0,2-25 0,-4 22 0,6-37-102,10-55 327,-16 104-411,0 1 0,1-1 0,0 1 0,1 0 0,0 0 0,1 1 0,10-15 0,-2 9-6640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21.2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149 1 24575,'-1'8'0,"1"0"0,-2 0 0,1 0 0,-1 0 0,-1 0 0,1 0 0,-8 14 0,-35 56 0,16-29 0,20-31 0,1-1 0,0 2 0,2-1 0,0 1 0,1 0 0,1 0 0,1 0 0,-2 39 0,5-45 0,0-1 0,1 1 0,1-1 0,0 0 0,1 0 0,0 0 0,1 0 0,0 0 0,0 0 0,2-1 0,-1 0 0,1 0 0,1-1 0,0 0 0,10 12 0,-16-21 0,0 1 0,0-1 0,0 1 0,0-1 0,1 1 0,-1-1 0,0 0 0,1 1 0,-1-1 0,1 0 0,0 0 0,-1 0 0,1 0 0,0 0 0,-1-1 0,1 1 0,0 0 0,0-1 0,0 0 0,0 1 0,0-1 0,-1 0 0,1 0 0,0 0 0,0 0 0,0 0 0,0 0 0,0 0 0,0-1 0,0 1 0,-1-1 0,1 0 0,0 1 0,0-1 0,-1 0 0,1 0 0,0 0 0,-1 0 0,1 0 0,-1-1 0,1 1 0,-1 0 0,0-1 0,1 1 0,-1-1 0,0 1 0,2-4 0,3-5 0,0-1 0,-1 0 0,0 0 0,0 0 0,-1-1 0,3-13 0,-2-4 0,-1 0 0,-1-1 0,-2-47 0,1-18 0,-2 93 0,-1 0 0,1 1 0,1-1 0,-1 0 0,0 1 0,0-1 0,0 0 0,1 1 0,-1-1 0,1 1 0,-1-1 0,1 1 0,0-1 0,0 1 0,1-3 0,-1 4 0,0 0 0,-1 0 0,1 1 0,-1-1 0,1 0 0,0 0 0,-1 1 0,1-1 0,-1 0 0,1 1 0,-1-1 0,1 1 0,-1-1 0,1 1 0,-1-1 0,0 1 0,1-1 0,-1 1 0,0-1 0,1 1 0,-1-1 0,0 1 0,0 0 0,1-1 0,-1 2 0,21 57 0,-20-57 0,8 27 0,1 0 0,18 36 0,-23-56 0,0 1 0,1-1 0,0 0 0,0-1 0,1 1 0,0-1 0,0-1 0,1 1 0,0-1 0,11 7 0,-17-13-97,-1 0-1,1-1 1,-1 1-1,1 0 1,0-1-1,-1 0 1,1 1-1,0-1 1,-1 0-1,1 0 1,0 0-1,0 0 0,2 0 1,8-2-6729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21.6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244 22 24575,'0'-1'0,"-1"0"0,1-1 0,-1 1 0,1 0 0,-1 0 0,0 0 0,1 0 0,-1 0 0,0 0 0,0 0 0,0 0 0,1 0 0,-1 0 0,0 1 0,0-1 0,0 0 0,-1 0 0,1 1 0,0-1 0,0 1 0,0-1 0,0 1 0,-1 0 0,1-1 0,0 1 0,0 0 0,0 0 0,-1 0 0,1 0 0,-2 0 0,-40 0 0,40 0 0,-1 1 0,0-1 0,1 1 0,-1 0 0,1 0 0,0 0 0,-1 0 0,1 0 0,0 1 0,0 0 0,0 0 0,0 0 0,0 0 0,0 0 0,0 0 0,1 1 0,-1-1 0,1 1 0,0 0 0,0 0 0,0 0 0,0 0 0,0 0 0,1 0 0,-1 0 0,1 0 0,-2 5 0,3-2 0,-1 1 0,1-1 0,0 0 0,0 0 0,0 1 0,1-1 0,0 0 0,1 0 0,-1 0 0,1 0 0,0 0 0,1 0 0,-1-1 0,1 1 0,4 5 0,1 0 0,0-1 0,1 0 0,0-1 0,0 0 0,1 0 0,15 9 0,-16-12 0,-1 0 0,1 1 0,-1 0 0,0 0 0,-1 1 0,0 0 0,0 0 0,-1 1 0,9 15 0,-14-21 0,0-1 0,0 1 0,0 0 0,0 0 0,-1 0 0,1-1 0,-1 1 0,0 0 0,0 0 0,0 0 0,0 0 0,0 0 0,-1 0 0,1 0 0,-1-1 0,0 1 0,0 0 0,0 0 0,0-1 0,-2 5 0,-1-2 0,0 0 0,0 0 0,0 0 0,0-1 0,-1 1 0,0-1 0,0-1 0,0 1 0,-8 4 0,-1-1 0,0 0 0,-1-1 0,1-1 0,-1 0 0,0-1 0,-1 0 0,-17 1 0,28-4-105,0-1 0,0 0 0,0 0 0,0 0 0,0-1 0,0 0 0,0 0 0,1 0 0,-1 0 0,0-1 0,1 0 0,-8-3 0,-4-7-6721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21.9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83 24575,'18'-7'0,"0"1"0,0 1 0,1 1 0,0 0 0,0 2 0,0 0 0,0 1 0,33 3 0,-27-1 0,0-1 0,-1-2 0,1 0 0,36-8 0,-50 7-273,1-1 0,-1 0 0,0-1 0,15-8 0,-9 1-6553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22.2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243 19 24575,'-3'-2'0,"1"0"0,-2 0 0,1 0 0,0 0 0,0 1 0,-1-1 0,1 1 0,0 0 0,-1 0 0,1 0 0,-1 0 0,0 1 0,1 0 0,-1-1 0,0 1 0,1 0 0,-1 1 0,1-1 0,-1 1 0,0 0 0,1-1 0,-1 1 0,1 1 0,0-1 0,-1 1 0,1-1 0,0 1 0,-5 3 0,-1 0 0,1 1 0,-1 0 0,1 1 0,0-1 0,1 1 0,0 1 0,0-1 0,0 1 0,-5 9 0,3 1 0,0 0 0,2 1 0,0-1 0,1 2 0,0-1 0,2 0 0,0 1 0,1 0 0,2 0 0,0 0 0,1 0 0,2 20 0,-1-28 0,0 0 0,1 0 0,0 0 0,1-1 0,0 1 0,1-1 0,0 0 0,1 0 0,1-1 0,-1 1 0,1-1 0,1 0 0,0 0 0,1-1 0,-1 0 0,2-1 0,-1 1 0,1-2 0,0 1 0,1-1 0,16 9 0,-21-13 0,1-1 0,-1 0 0,0 0 0,1 0 0,0-1 0,-1 1 0,1-1 0,0-1 0,0 1 0,-1-1 0,1 0 0,0 0 0,0-1 0,0 0 0,-1 0 0,1 0 0,0 0 0,5-3 0,-3 0 0,0-1 0,0 1 0,0-1 0,-1 0 0,0-1 0,0 0 0,0 0 0,-1-1 0,0 0 0,9-12 0,-4 2 0,-1 0 0,0 0 0,-2-1 0,0 0 0,-1-1 0,0 0 0,-2 0 0,0 0 0,-2 0 0,3-25 0,-6 35 0,0 1 0,-1-1 0,1 0 0,-2 0 0,1 1 0,-1-1 0,-1 0 0,1 1 0,-6-11 0,7 18 0,0-1 0,0 1 0,0-1 0,0 1 0,0-1 0,0 1 0,0-1 0,-1 1 0,1 0 0,0 0 0,-1 0 0,0-1 0,1 1 0,-1 1 0,1-1 0,-1 0 0,0 0 0,0 1 0,-2-2 0,1 3 0,0-1 0,0 0 0,0 0 0,1 1 0,-1 0 0,0-1 0,0 1 0,1 0 0,-1 0 0,1 1 0,-1-1 0,1 0 0,-1 1 0,1 0 0,0-1 0,0 1 0,-3 2 0,-1 2 0,1-1 0,-1 1 0,1 0 0,1 0 0,-1 1 0,1-1 0,0 1 0,0 0 0,1 0 0,0 1 0,0-1 0,1 1 0,0-1 0,0 1 0,1 0 0,0-1 0,0 1 0,1 0 0,0 0 0,0 0 0,1 0 0,2 9 0,-2-9 0,1 1 0,1 0 0,0-1 0,0 0 0,1 0 0,-1 0 0,2 0 0,-1 0 0,1-1 0,0 0 0,1 0 0,0 0 0,0-1 0,0 0 0,1 0 0,0 0 0,0-1 0,1 0 0,10 5 0,-7-5 9,0 0-1,0-1 1,0-1-1,1 0 1,-1 0 0,1-1-1,-1-1 1,1 0-1,0-1 1,0 0-1,-1 0 1,1-2-1,21-4 1,-10 0-257,0-2 1,-1 0-1,0-2 1,0 0-1,35-25 1,-33 20-6579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53.0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26 24575,'54'21'0,"-1"-11"0,-23-3 0,1-1 0,0-2 0,31 1 0,16-9 0,-2-4 0,87-18 0,80-10 0,-97 32 0,170 17 0,-138-3 0,392-6 0,-314-6 0,-9-11 0,-159 5 0,1 3 0,102 10 0,486 16-578,-586-21-209,-69 0-6039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53.8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24575,'12'1'0,"0"0"0,0 1 0,21 5 0,24 5 0,124 12 0,55 4 0,-39-23-455,0-9 0,197-29 0,-336 25-6371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56.4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1 146 24575,'24'-3'0,"0"-1"0,0-1 0,0-2 0,0 0 0,-1-1 0,22-11 0,-28 12 0,141-69 0,-145 69 0,-7 5-1365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4:50.5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55 24575,'54'0'0,"67"1"0,134-18 0,48 3 0,-17 3 0,-129-1 0,187 11 0,-151 4 0,-146-1 0,72 12 0,-97-11 0,-3-1 0,1-1 0,-1-1 0,0-1 0,0-1 0,32-6 0,-19 3 0,-27 4 12,1 0 0,-1 1 0,1 0 0,-1 0 0,1 0 0,-1 0 0,1 1 0,-1 0 0,7 2 0,-10-2-80,1 0 1,-1 0-1,0 0 1,1 1-1,-1-1 1,0 0-1,0 1 1,0 0-1,0 0 1,0-1-1,0 1 1,-1 0-1,1 0 1,-1 1-1,1-1 1,-1 0-1,0 0 1,0 1-1,0-1 1,0 1-1,1 2 1,2 13-6759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56.8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231 1 24575,'-4'0'0,"-1"1"0,1-1 0,-1 1 0,1 0 0,0 0 0,-1 1 0,1-1 0,0 1 0,0 0 0,0 0 0,0 1 0,0-1 0,1 1 0,-1 0 0,1 0 0,-1 0 0,1 0 0,0 0 0,0 1 0,-3 4 0,-5 10 0,1-1 0,1 1 0,-10 26 0,4-11 0,-2 8-273,1 0 0,2 1 0,2 1 0,-8 48 0,17-68-6553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57.1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 24575,'0'0'0,"0"-1"0,1 1 0,-1 0 0,0-1 0,0 1 0,1 0 0,-1 0 0,0-1 0,0 1 0,1 0 0,-1 0 0,0-1 0,1 1 0,-1 0 0,1 0 0,-1 0 0,0-1 0,1 1 0,-1 0 0,0 0 0,1 0 0,-1 0 0,1 0 0,-1 0 0,1 0 0,-1 0 0,0 0 0,1 0 0,-1 0 0,1 0 0,-1 0 0,0 0 0,1 1 0,-1-1 0,0 0 0,1 0 0,4 16 0,-8 21 0,-2-9 0,1 0 0,2 1 0,0-1 0,2 1 0,1-1 0,2 0 0,6 35 0,2 13-1365,-10-54-5461</inkml:trace>
  <inkml:trace contextRef="#ctx0" brushRef="#br0" timeOffset="1">79 160 24575,'-1'-3'0,"1"0"0,0 0 0,0 0 0,0 0 0,1 0 0,-1 0 0,1 0 0,0 0 0,0 0 0,0 0 0,0 0 0,0 1 0,0-1 0,1 0 0,0 1 0,-1-1 0,1 1 0,2-3 0,-1 4 0,-1-1 0,0 2 0,0-1 0,1 0 0,-1 0 0,1 1 0,-1-1 0,0 1 0,1-1 0,-1 1 0,1 0 0,-1 0 0,1 0 0,-1 1 0,1-1 0,-1 1 0,1-1 0,-1 1 0,0 0 0,1-1 0,-1 1 0,0 1 0,4 1 0,67 39 25,-60-33-199,0 0 0,1-1 0,0-1 1,0 0-1,1-1 0,-1-1 1,19 5-1,-12-7-6652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57.6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68 24575,'4'-4'0,"6"-2"0,6 1 0,0-4 0,1 0 0,3 1 0,2 3 0,1 1 0,2 2 0,1 1 0,-1 1 0,-3-4 0,-1-2 0,-5 1-8191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57.9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233 35 24575,'0'-1'0,"-1"-1"0,1 0 0,-1 0 0,1 1 0,-1-1 0,0 0 0,0 1 0,1-1 0,-1 1 0,0-1 0,0 1 0,-1-1 0,1 1 0,0 0 0,0 0 0,-1 0 0,1-1 0,-1 1 0,1 0 0,-1 0 0,1 1 0,-1-1 0,0 0 0,1 1 0,-1-1 0,0 0 0,1 1 0,-1 0 0,0 0 0,0-1 0,1 1 0,-1 0 0,0 0 0,0 0 0,0 1 0,1-1 0,-1 0 0,0 1 0,0-1 0,1 1 0,-1 0 0,0-1 0,1 1 0,-1 0 0,1 0 0,-1 0 0,1 0 0,-1 0 0,1 0 0,0 1 0,-2 1 0,-5 8 0,-1 1 0,2 0 0,0 1 0,0 0 0,1 0 0,1 1 0,-5 15 0,-20 107 0,16-63 0,-5 8-455,4 1 0,-7 143 0,22-201-6371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58.3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55 1 24575,'0'2'0,"0"0"0,1 0 0,-1 0 0,-1 1 0,1-1 0,0 0 0,0 0 0,-1 0 0,1 0 0,-1 0 0,0 0 0,1 0 0,-1 0 0,0 0 0,-3 3 0,-1 10 0,-6 25 0,1 1 0,3 0 0,1 1 0,2 0 0,2-1 0,5 73 0,1-93-1365,1-5-5461</inkml:trace>
  <inkml:trace contextRef="#ctx0" brushRef="#br0" timeOffset="1">80 206 24575,'5'-5'0,"0"-5"0,5-1 0,1-4 0,2 2 0,3-2 0,4 2 0,3-1 0,1 1 0,2 3 0,0 0 0,0 0 0,0 3 0,1-3 0,-6 6 0,0 3 0,-6 2-8191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58.6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154 11 24575,'0'0'0,"0"0"0,0-1 0,0 1 0,0 0 0,0-1 0,0 1 0,1 0 0,-1-1 0,0 1 0,-1 0 0,1-1 0,0 1 0,0 0 0,0-1 0,0 1 0,0 0 0,0-1 0,0 1 0,0 0 0,0-1 0,-1 1 0,1 0 0,0 0 0,0-1 0,0 1 0,-1 0 0,1 0 0,0-1 0,0 1 0,-1 0 0,1 0 0,0-1 0,-1 1 0,1 0 0,0 0 0,-1 0 0,1 0 0,-1 0 0,-11 8 0,-8 20 0,15-14 0,2 0 0,-1 0 0,2 1 0,0-1 0,1 1 0,0 28 0,17 92 0,-9-94 0,2 67 0,-10-58-1365,1-28-5461</inkml:trace>
  <inkml:trace contextRef="#ctx0" brushRef="#br0" timeOffset="1">1 524 24575,'4'0'0,"6"0"0,6 5 0,4 1 0,3-1 0,2 0 0,6-2 0,2-5 0,3-3 0,6-5 0,-2 0 0,3-3 0,-3 0 0,1-1 0,-2 1 0,1-1 0,-6 1-8191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59.1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57 26 24575,'1'-1'0,"-1"-1"0,0 1 0,0-1 0,0 1 0,0-1 0,0 1 0,-1-1 0,1 1 0,0-1 0,-1 1 0,1-1 0,-1 1 0,1 0 0,-1-1 0,-1-1 0,2 3 0,-1 0 0,1 0 0,-1-1 0,1 1 0,-1 0 0,1 0 0,-1 0 0,1 0 0,0 0 0,-1 0 0,1 1 0,-1-1 0,1 0 0,-1 0 0,1 0 0,0 0 0,-1 0 0,1 1 0,-1-1 0,1 0 0,0 0 0,-1 1 0,1-1 0,0 0 0,-1 1 0,1-1 0,0 0 0,-1 1 0,1-1 0,0 0 0,-1 1 0,-2 4 0,0 0 0,0-1 0,0 1 0,1 0 0,0 0 0,-1 1 0,0 5 0,-5 39-6,3 0 0,1 1 0,7 98 0,0-36-1335,-3-91-5485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59.6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8 165 24575,'0'0'0,"0"0"0,0 0 0,1-1 0,-1 1 0,0 0 0,0 0 0,0-1 0,0 1 0,0 0 0,0 0 0,0-1 0,0 1 0,0 0 0,0 0 0,-1-1 0,1 1 0,0 0 0,0 0 0,0-1 0,0 1 0,0 0 0,0 0 0,0-1 0,-1 1 0,1 0 0,0 0 0,0 0 0,0 0 0,-1-1 0,1 1 0,0 0 0,0 0 0,0 0 0,-1 0 0,1 0 0,0-1 0,0 1 0,-1 0 0,1 0 0,0 0 0,0 0 0,-1 0 0,1 0 0,0 0 0,0 0 0,-1 0 0,1 0 0,0 1 0,-1-1 0,1 1 0,0 0 0,0-1 0,0 1 0,-1 0 0,1-1 0,0 1 0,0 0 0,0 0 0,0-1 0,0 1 0,0 0 0,1-1 0,-1 1 0,0 0 0,0-1 0,0 1 0,1 0 0,-1-1 0,0 1 0,1-1 0,-1 1 0,0-1 0,1 1 0,-1 0 0,2 0 0,6 11 0,2 0 0,-1-1 0,2 0 0,-1 0 0,2-1 0,-1 0 0,20 11 0,-22-15 0,1 0 0,0-1 0,0 0 0,0 0 0,0-1 0,1-1 0,0 1 0,0-2 0,0 0 0,21 2 0,-28-4 0,0 0 0,0-1 0,0 1 0,0-1 0,0 0 0,0 0 0,0 0 0,0 0 0,0-1 0,0 0 0,-1 1 0,1-1 0,-1-1 0,1 1 0,-1 0 0,0-1 0,0 0 0,0 0 0,0 0 0,-1 0 0,1 0 0,-1 0 0,1-1 0,-1 1 0,0-1 0,-1 0 0,1 1 0,-1-1 0,1 0 0,-1 0 0,1-6 0,1-11 0,0-1 0,-1 0 0,-2 0 0,-2-37 0,0 28 0,-5-31 0,14 143 0,3 0 0,22 79 0,-32-157-72,1 1 1,0-1-1,0 0 0,0 1 0,0-1 0,1 0 0,-1 0 0,1 0 1,0 0-1,0 0 0,0 0 0,0 0 0,0-1 0,1 1 0,-1-1 1,1 0-1,0 0 0,4 3 0,10 0-6754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59.9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 1 24575,'-20'54'0,"14"-5"1,3-1 0,4 92 0,2-45-1369,-3-73-5458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00.2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1 116 24575,'0'-5'0,"0"-5"0,4-1 0,2-4 0,3 2 0,6 3 0,4 2 0,3 4 0,-2-3 0,0 0 0,1 1 0,1 2 0,1-3 0,2 0 0,-4 6 0,-10 2 0,-7 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4:51.3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79 24575,'-4'3'0,"13"3"0,15 6 0,16-2 0,0-1 0,1-2 0,0-1 0,0-2 0,61-3 0,212-28 0,-186 12 0,693-70 0,-621 76-1365,-175 9-5461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00.6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 12 24575,'-4'0'0,"2"0"0,7 0 0,6 0 0,6 0 0,4 0 0,4 0 0,1 0 0,1-4 0,0-2 0,-5 4 0,-1 4 0,0 4 0,-4 3-8191</inkml:trace>
  <inkml:trace contextRef="#ctx0" brushRef="#br0" timeOffset="1">51 268 24575,'-4'2'0,"0"-1"0,0 1 0,0 0 0,0 1 0,0-1 0,1 1 0,-1-1 0,1 1 0,0 0 0,-1 1 0,2-1 0,-5 6 0,7-9 0,0 1 0,0-1 0,0 1 0,0-1 0,0 1 0,0-1 0,0 1 0,0-1 0,0 1 0,1-1 0,-1 1 0,0-1 0,0 1 0,1-1 0,-1 1 0,0-1 0,0 0 0,1 1 0,-1-1 0,0 0 0,1 1 0,-1-1 0,1 0 0,-1 1 0,1-1 0,-1 0 0,0 0 0,1 1 0,-1-1 0,1 0 0,-1 0 0,1 0 0,-1 0 0,1 0 0,-1 1 0,1-1 0,-1 0 0,1 0 0,-1 0 0,1 0 0,-1-1 0,1 1 0,-1 0 0,1 0 0,-1 0 0,1 0 0,0-1 0,27 0 0,-2-6 23,0-1-1,-1-1 1,37-19-1,10-4-1477,-50 24-5371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01.0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167 25 24575,'-3'-3'0,"0"1"0,-1-1 0,0 1 0,1 0 0,-1 0 0,0 0 0,0 0 0,0 1 0,0-1 0,0 1 0,0 0 0,0 0 0,-1 1 0,1-1 0,0 1 0,0 0 0,-1 0 0,1 1 0,-5 0 0,5-1 0,1 1 0,0-1 0,-1 1 0,1 0 0,0 0 0,0 0 0,-1 1 0,1-1 0,0 1 0,0 0 0,1-1 0,-1 1 0,0 1 0,1-1 0,-1 0 0,1 1 0,-1-1 0,1 1 0,0 0 0,0-1 0,1 1 0,-1 0 0,-2 6 0,-2 21 0,2 0 0,1 0 0,1 0 0,1 1 0,2-1 0,8 49 0,-5-37 0,6 14-1365,-4-32-5461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01.3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 42 24575,'-2'0'0,"1"0"0,0-1 0,-1 1 0,1 0 0,-1 0 0,1 0 0,0 1 0,-1-1 0,1 0 0,-1 0 0,1 1 0,0-1 0,-1 1 0,1-1 0,0 1 0,0 0 0,0-1 0,-1 1 0,1 0 0,0 0 0,0 0 0,0 0 0,0 0 0,0 0 0,0 0 0,0 0 0,1 0 0,-1 0 0,0 1 0,1-1 0,-1 0 0,1 0 0,-1 1 0,1-1 0,-1 0 0,1 1 0,0-1 0,0 1 0,0-1 0,0 0 0,0 1 0,0-1 0,0 1 0,0-1 0,0 0 0,1 1 0,-1-1 0,1 0 0,-1 1 0,1-1 0,0 2 0,3 6 0,-1-1 0,1 0 0,0 0 0,1-1 0,0 1 0,0-1 0,7 7 0,5 4 0,1-2 0,1 0 0,0-1 0,33 20 0,-42-29 0,1 0 0,0-1 0,0 0 0,1-1 0,-1 0 0,1-1 0,0 0 0,0-1 0,0 0 0,0-1 0,13 0 0,-21-2 0,-1 1 0,1-1 0,0 0 0,-1 0 0,1 0 0,-1-1 0,1 1 0,-1-1 0,0 0 0,0 0 0,0 0 0,0 0 0,0-1 0,0 1 0,0-1 0,-1 0 0,0 1 0,1-1 0,-1 0 0,0-1 0,0 1 0,0 0 0,-1 0 0,1-1 0,-1 1 0,0-1 0,0 0 0,0 1 0,-1-1 0,1-6 0,2-9 0,-1 0 0,-2 0 0,0 0 0,-3-30 0,0 30 0,0 0 0,-2 0 0,-6-18 0,14 96 0,5-22 0,2-1 0,1 0 0,1-1 0,2 0 0,2-1 0,1-1 0,26 39 0,-40-68-151,0-1-1,0 1 0,0-1 0,1 0 1,-1 0-1,1 0 0,0 0 1,5 3-1,6-1-6674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01.7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66 1 24575,'1'0'0,"1"0"0,-1 1 0,0-1 0,0 1 0,0 0 0,0-1 0,0 1 0,0 0 0,0-1 0,0 1 0,0 0 0,0 0 0,-1 0 0,1 0 0,0 0 0,0 0 0,-1 0 0,1 0 0,-1 0 0,1 0 0,-1 1 0,1-1 0,-1 0 0,0 0 0,0 0 0,1 1 0,-1 1 0,5 39 0,-5-37 0,0 10-91,-1-1 0,0 1 0,-1 0 0,0-1 0,-2 0 0,1 1 0,-2-1 0,0 0 0,0-1 0,-2 0 0,0 0 0,0 0 0,-1 0 0,-18 21 0,17-22-6735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02.1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62 48 24575,'2'-2'0,"0"-1"0,0 1 0,0 0 0,-1-1 0,1 1 0,-1-1 0,0 0 0,0 1 0,0-1 0,0 0 0,0 0 0,0 0 0,-1 0 0,0 0 0,1-5 0,-3 9 0,1 1 0,0-1 0,0 0 0,0 0 0,0 1 0,0-1 0,1 1 0,-1-1 0,0 1 0,1-1 0,-1 1 0,1-1 0,-1 1 0,1 2 0,-1-4 0,-13 55 0,-13 99 0,12-56 0,10-76-1365,-2-5-5461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02.4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0 171 24575,'4'-1'0,"0"-1"0,0 1 0,0-1 0,-1 0 0,1 0 0,-1 0 0,0-1 0,0 1 0,1-1 0,-2 0 0,4-3 0,11-8 0,9-1 0,0 1 0,1 2 0,1 0 0,0 2 0,42-9 0,25-10 0,-90 27-83,2-1-100,0 0-1,0 1 1,1 0 0,-1 1 0,1-1 0,15 0 0,-7 4-6643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02.8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28 181 24575,'-1'0'0,"0"0"0,0 0 0,1-1 0,-1 1 0,0 0 0,0 0 0,0 0 0,0 0 0,0 0 0,0 0 0,0 0 0,1 0 0,-1 1 0,0-1 0,0 0 0,0 0 0,0 1 0,1-1 0,-1 1 0,0-1 0,0 1 0,0-1 0,1 1 0,-1-1 0,0 1 0,1-1 0,-1 1 0,1 0 0,-1 0 0,1-1 0,-1 1 0,1 0 0,-1 0 0,1-1 0,0 1 0,-1 0 0,1 0 0,0 0 0,-1 1 0,2 0 0,0 0 0,-1-1 0,1 1 0,0 0 0,0-1 0,0 1 0,0-1 0,0 0 0,1 1 0,-1-1 0,0 0 0,1 0 0,-1 1 0,1-1 0,-1 0 0,1-1 0,-1 1 0,1 0 0,0 0 0,2 0 0,11 4 10,0-1 0,0 0 0,1-1 0,-1-1 0,1-1 0,0 0 0,0-1 0,0 0 0,-1-2 0,1 1 0,20-7 0,2-1-381,-1-2-1,0-2 1,51-26 0,-62 26-6455</inkml:trace>
  <inkml:trace contextRef="#ctx0" brushRef="#br0" timeOffset="1">131 1 24575,'-9'0'0,"-7"4"0,-1 7 0,3 4 0,3 6 0,4 2 0,7 2 0,4 2 0,6-5 0,0-1 0,4 0 0,-1 1 0,2 1 0,-2 1 0,2 1 0,-3 0 0,-2-4-8191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03.1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57 24575,'0'-4'0,"-5"-2"0,-1 5 0,1 7 0,0 7 0,6 5 0,3 4 0,1 3 0,-1 1 0,-1 1 0,4 0 0,0 0 0,-1 0 0,-1-1 0,-2 0 0,3-5 0,0-5-8191</inkml:trace>
  <inkml:trace contextRef="#ctx0" brushRef="#br0" timeOffset="1">123 6 24575,'4'-4'0,"2"2"0,0 7 0,-2 6 0,-1 6 0,-1 5 0,4 2 0,0 2 0,-1 5 0,4 2 0,0-1 0,2-5 0,1-3 0,-4-2 0,3-4 0,-1-1 0,2-3 0,-1-4-8191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03.5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114 5 24575,'-1'-4'0,"-2"10"0,-5 30 0,-6 52 0,13-70-114,-1-1 1,0 1-1,-1-1 0,-1 1 0,-1-1 1,0-1-1,-1 1 0,-1-1 0,-1 0 1,0 0-1,-16 22 0,11-22-6712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03.9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29 206 24575,'-9'-8'0,"-10"-12"0,18 20 0,1-1 0,0 0 0,0 1 0,0-1 0,0 1 0,0-1 0,0 0 0,0 1 0,0-1 0,0 1 0,1-1 0,-1 0 0,0 1 0,0-1 0,1 1 0,-1-1 0,0 1 0,0-1 0,1 1 0,-1-1 0,1 1 0,-1-1 0,0 1 0,1-1 0,-1 1 0,1 0 0,-1-1 0,1 1 0,-1 0 0,1-1 0,-1 1 0,1 0 0,-1 0 0,1-1 0,0 1 0,-1 0 0,1 0 0,-1 0 0,1 0 0,0 0 0,-1 0 0,1 0 0,0 0 0,21-4 0,0 0 0,0 2 0,0 0 0,40 4 0,35-4 0,-46-5 0,-1-2 0,-1-2 0,0-3 0,0-1 0,64-31 0,-88 36-1365,-3 3-5461</inkml:trace>
  <inkml:trace contextRef="#ctx0" brushRef="#br0" timeOffset="1">209 1 24575,'-5'0'0,"0"1"0,0 0 0,1 0 0,-1 1 0,0-1 0,1 1 0,-1 0 0,1 1 0,0-1 0,0 1 0,0-1 0,0 1 0,0 0 0,1 1 0,-1-1 0,1 1 0,0 0 0,0-1 0,0 1 0,0 0 0,1 1 0,0-1 0,-3 8 0,0-2 0,0 2 0,1-1 0,0 0 0,1 1 0,1 0 0,-1-1 0,2 1 0,-1 18 0,4-5-170,0 1-1,2-1 0,0 0 1,2-1-1,1 1 0,1-1 1,22 45-1,-18-46-6655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5:15.9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186 73 24575,'-10'-10'0,"0"1"0,-1 0 0,0 1 0,-1 1 0,0-1 0,-15-6 0,25 13 0,0 0 0,-1 0 0,1 0 0,0 0 0,0 0 0,0 1 0,-1-1 0,1 1 0,0 0 0,-1-1 0,1 1 0,-1 0 0,1 0 0,0 0 0,-1 1 0,1-1 0,0 1 0,-1-1 0,1 1 0,0 0 0,0 0 0,-1 0 0,1 0 0,0 0 0,0 0 0,0 0 0,0 1 0,0-1 0,1 1 0,-1 0 0,0-1 0,1 1 0,-1 0 0,1 0 0,0 0 0,-1 0 0,1 0 0,0 0 0,0 0 0,1 1 0,-1-1 0,0 0 0,1 0 0,-1 3 0,-3 21 0,1 0 0,1 0 0,1 0 0,2 1 0,0-1 0,2 0 0,8 33 0,3 52 0,-11-9 0,-2-53 0,13 92 0,-12-131 24,-1 1 0,1-1 0,-2 1 0,0 10 0,0-18-95,0 0 1,0 0-1,-1-1 0,1 1 0,-1 0 1,0-1-1,0 1 0,0-1 1,0 1-1,0-1 0,0 1 0,-1-1 1,1 0-1,-1 1 0,0-1 1,0 0-1,0 0 0,0-1 0,0 1 1,-4 3-1,-8 2-6755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04.2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 32 24575,'0'-5'0,"-5"0"0,-1 3 0,1 8 0,0 6 0,2 7 0,5 3 0,3 3 0,5 1 0,0 1 0,3 0 0,4 0 0,-1-1 0,1-4 0,-3-6-8191</inkml:trace>
  <inkml:trace contextRef="#ctx0" brushRef="#br0" timeOffset="1">203 6 24575,'-4'-5'0,"-2"4"0,0 6 0,2 6 0,5 6 0,3 4 0,5 3 0,0 2 0,5 1 0,-2 0 0,2 0 0,-1 0 0,2-5 0,-3-6-8191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04.5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11 24575,'0'-4'0,"4"-2"0,2 5 0,0 7 0,3 2 0,0 5 0,-2 3 0,3 5 0,-1 2 0,3 2 0,-1 1 0,3 0 0,-2 1 0,-3-1 0,-2-4-8191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04.9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1 24575,'-1'0'0,"0"1"0,0-1 0,0 1 0,-1-1 0,1 1 0,0-1 0,0 1 0,0 0 0,0 0 0,1-1 0,-1 1 0,0 0 0,0 0 0,0 0 0,1 0 0,-1 0 0,0 0 0,1 0 0,-1 0 0,1 1 0,-1-1 0,1 0 0,0 0 0,-1 0 0,1 1 0,0-1 0,0 2 0,-5 40 0,5-39 0,0 42-195,3 0 0,1 0 0,3-1 0,2 0 0,1 0 0,18 46 0,-21-70-6631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05.2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1 136 24575,'23'-34'0,"-21"28"0,1 1 0,1 0 0,-1 0 0,1 0 0,8-9 0,-4 8 0,1-1 0,0 1 0,0 1 0,0-1 0,0 2 0,1-1 0,0 1 0,0 1 0,0 0 0,1 0 0,-1 1 0,12-1 0,16 0 0,0 2 0,41 4 0,-9-1 0,-64-2 0,0 0 0,0 1 0,0-1 0,0 1 0,-1 0 0,1 1 0,0-1 0,-1 1 0,1 0 0,-1 1 0,0-1 0,0 1 0,1 0 0,-2 0 0,10 8 0,-8-4 0,0 0 0,-1 0 0,0 1 0,0-1 0,0 1 0,-1 1 0,0-1 0,-1 0 0,4 14 0,25 96 0,16 123 0,-29-137 0,-12-72-119,-3-16 182,-1 0-1,0 0 1,1 28 0,-4-40-128,0-1 0,-1 1-1,1-1 1,0 1 0,-1-1 0,0 0 0,0 1 0,0-1 0,0 0 0,0 0 0,-1 0 0,1 0 0,-1 0 0,0 0 0,0 0 0,0 0-1,-1-1 1,1 1 0,0-1 0,-1 0 0,0 1 0,-5 2 0,-9 4-6761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05.5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0 142 24575,'0'-4'0,"0"-6"0,5-2 0,5-2 0,6 0 0,4 4 0,3 2 0,-2-1 0,0 1 0,0 2 0,2 1 0,0 2 0,1 2 0,1-4 0,1-1 0,-1-3 0,1-1 0,-4 2-8191</inkml:trace>
  <inkml:trace contextRef="#ctx0" brushRef="#br0" timeOffset="1">27 245 24575,'-6'29'0,"5"-27"0,1 0 0,-1 0 0,0-1 0,0 1 0,1 0 0,-1 0 0,1 0 0,0 0 0,0 0 0,0 0 0,0 0 0,0 0 0,0 0 0,0 0 0,0 0 0,1 0 0,-1 0 0,1 0 0,0 0 0,-1-1 0,1 1 0,0 0 0,0 0 0,0-1 0,0 1 0,0 0 0,1-1 0,-1 1 0,0-1 0,1 0 0,-1 1 0,4 1 0,2 0 0,0 1 0,1-2 0,-1 1 0,1-1 0,0 0 0,-1 0 0,1-1 0,0 0 0,0-1 0,0 0 0,0 0 0,9-1 0,5-2 0,0 0 0,-1-1 0,26-8 0,-33 7-341,0 0 0,0-1-1,22-14 1,-22 11-6485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05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 0 24575,'-1'1'0,"-1"-1"0,1 1 0,0-1 0,0 1 0,0-1 0,0 1 0,0 0 0,0-1 0,0 1 0,0 0 0,0 0 0,0 0 0,0 0 0,0 0 0,1 0 0,-1 0 0,0 0 0,1 0 0,-1 0 0,1 0 0,-1 1 0,1-1 0,-1 0 0,1 0 0,0 0 0,0 1 0,0-1 0,-1 0 0,1 0 0,1 3 0,-1 40 0,20 149 0,14 86 0,-26-233 0,3-1 0,1-1 0,36 86 0,-37-108-1365,1-4-5461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06.3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6 24575,'0'-4'0,"0"2"0,0 7 0,0 6 0,0 6 0,-4 4 0,-2 4 0,0 1 0,-2-4 0,-1-1 0,1 1 0,2 0 0,-1-3 0,-1-1 0,-3-3 0,1-4-8191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07.0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48 0 24575,'-4'0'0,"-2"4"0,-3 2 0,-2 4 0,7 0 0,4-5 0,1 0 0,-3-1 0,-2 4 0,-4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08.7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0 267 24575,'15'-15'0,"1"2"0,0-1 0,1 2 0,0 0 0,1 1 0,0 1 0,24-10 0,16-2 0,66-15 0,-67 21 0,81-34 0,-132 48-120,-4 1 47,0 1 0,0-1-1,0 0 1,0 0 0,0 0 0,-1 0-1,1 0 1,0 0 0,-1 0 0,1-1-1,0 1 1,-1-1 0,0 1 0,1-1-1,-1 1 1,2-4 0,-1-4-6753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09.1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175 0 24575,'-6'1'0,"0"0"0,0 0 0,0 1 0,0 0 0,0 0 0,0 0 0,0 1 0,0 0 0,1 0 0,0 0 0,-1 1 0,1-1 0,0 1 0,1 1 0,-1-1 0,1 1 0,0-1 0,0 1 0,0 0 0,1 1 0,0-1 0,-3 7 0,-5 8 0,1 1 0,1 0 0,1 1 0,-9 38 0,16-50 0,0 1 0,0 0 0,1-1 0,1 1 0,-1 0 0,2-1 0,-1 1 0,2-1 0,-1 1 0,2-1 0,-1 0 0,1 0 0,1 0 0,-1-1 0,11 15 0,-13-20 0,1 0 0,-1-1 0,1 1 0,0-1 0,-1 1 0,2-1 0,-1 0 0,0-1 0,1 1 0,-1 0 0,1-1 0,0 0 0,-1 0 0,1 0 0,0 0 0,1-1 0,-1 1 0,0-1 0,0 0 0,1 0 0,-1-1 0,0 1 0,1-1 0,-1 0 0,0 0 0,1-1 0,-1 1 0,0-1 0,1 0 0,-1 0 0,0 0 0,0-1 0,0 1 0,0-1 0,0 0 0,0 0 0,0-1 0,-1 1 0,6-5 0,-2 0 0,0 1 0,0-1 0,-1-1 0,1 1 0,-2-1 0,1 0 0,-1-1 0,-1 1 0,1-1 0,-1 0 0,4-16 0,6-10 0,-14 35 0,0-1 0,0 1 0,0-1 0,1 1 0,-1-1 0,0 1 0,0-1 0,0 1 0,0-1 0,1 1 0,-1-1 0,0 1 0,0-1 0,1 1 0,-1 0 0,0-1 0,1 1 0,-1-1 0,1 1 0,-1 0 0,0-1 0,1 1 0,-1 0 0,1 0 0,-1-1 0,1 1 0,-1 0 0,1 0 0,-1 0 0,1-1 0,-1 1 0,1 0 0,-1 0 0,1 0 0,-1 0 0,1 0 0,-1 0 0,1 0 0,-1 0 0,2 1 0,11 20 0,1 35 0,8 103 0,-22-153-170,0-1-1,-1 0 0,1 1 1,-1-1-1,0 0 0,-1 0 1,-3 10-1,-5 7-6655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5:16.4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96 24575,'1'-2'0,"-1"1"0,1 0 0,0 0 0,-1-1 0,1 1 0,0 0 0,0 0 0,0 0 0,0 0 0,0 0 0,0 0 0,0 0 0,0 0 0,1 0 0,-1 1 0,0-1 0,0 0 0,1 1 0,-1-1 0,0 1 0,3-1 0,37-12 0,-32 11 0,17-4 0,0 1 0,46-2 0,-48 5 0,1-1 0,-1 0 0,40-12 0,-54 11 0,1 1 0,0-1 0,0 2 0,0 0 0,19-1 0,-27 3 0,0 0 0,0 0 0,-1 0 0,1 1 0,0 0 0,-1-1 0,1 1 0,-1 0 0,1 0 0,-1 0 0,1 1 0,-1-1 0,1 0 0,-1 1 0,0 0 0,0 0 0,0-1 0,0 1 0,0 0 0,-1 1 0,1-1 0,0 0 0,-1 0 0,0 1 0,1-1 0,-1 1 0,0-1 0,0 1 0,0 3 0,3 9 0,-2 1 0,0-1 0,-1 1 0,0-1 0,-4 30 0,2-23 0,1 0 0,3 37 0,-2-54 0,0 1 0,0 0 0,1 0 0,-1-1 0,1 1 0,1-1 0,-1 0 0,1 1 0,0-1 0,0 0 0,0-1 0,1 1 0,0-1 0,6 7 0,-8-9 0,1 0 0,-1 0 0,1 0 0,0-1 0,-1 1 0,1-1 0,0 1 0,0-1 0,0 0 0,0 0 0,0 0 0,0-1 0,0 1 0,0-1 0,0 0 0,0 1 0,0-2 0,0 1 0,1 0 0,-1 0 0,0-1 0,0 0 0,0 1 0,0-1 0,0-1 0,0 1 0,-1 0 0,1-1 0,0 1 0,0-1 0,-1 0 0,4-2 0,-3 1 0,0 0 0,-1 1 0,1-1 0,-1 0 0,1-1 0,-1 1 0,0 0 0,0-1 0,0 1 0,-1-1 0,1 1 0,-1-1 0,0 0 0,0 0 0,0 1 0,0-1 0,-1 0 0,0 0 0,0 0 0,0 0 0,0 0 0,0 0 0,-1 0 0,0 1 0,-2-8 0,-2-1 13,-2 0 0,1 0 0,-2 0-1,1 1 1,-2 0 0,1 0 0,-2 1-1,-17-15 1,11 10-506,1-1-1,-14-19 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09.4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28 255 24575,'-7'7'0,"5"-5"0,0 0 0,-1 0 0,2 0 0,-1 0 0,0 0 0,0 0 0,1 1 0,-1-1 0,-1 4 0,8 4 0,17-2 0,2-8 0,-1 0 0,0-1 0,0-1 0,0-1 0,0-1 0,27-9 0,-10 4 0,35-8 0,-1-3 0,-2-3 0,0-3 0,-2-4 0,-1-2 0,68-44 0,-127 69 0,-4 4 0,-1 0 0,0 0 0,-1-1 0,1 1 0,0-1 0,-1 0 0,5-6 0,-8 3-1365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09.8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49 1 24575,'-4'4'0,"-2"6"0,-3 6 0,-1 4 0,1 4 0,3 1 0,2 1 0,6 1 0,2-1 0,1 1 0,4-5 0,1-2 0,2 1 0,4 0 0,3 2 0,4-4 0,-3-5-8191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10.1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332 1 24575,'-9'1'0,"0"0"0,1 0 0,-1 1 0,1 0 0,0 0 0,0 1 0,0 0 0,0 1 0,0-1 0,0 2 0,1-1 0,0 1 0,0 0 0,0 0 0,1 1 0,0 0 0,-6 7 0,-3 5 0,0 0 0,2 1 0,0 1 0,1 0 0,-10 26 0,20-45 0,1 1 0,0 0 0,0 0 0,1 0 0,-1 0 0,0 0 0,1 0 0,-1 1 0,1-1 0,-1 0 0,1 0 0,0 0 0,0 0 0,0 1 0,0-1 0,1 0 0,-1 0 0,0 0 0,1 0 0,0 0 0,-1 0 0,1 0 0,0 0 0,0 0 0,0 0 0,0 0 0,0 0 0,3 2 0,-2-3 0,1 1 0,0 0 0,-1-1 0,1 0 0,0 0 0,0 0 0,0 0 0,0 0 0,1 0 0,-1-1 0,0 1 0,0-1 0,0 0 0,0 0 0,0 0 0,1-1 0,-1 1 0,0-1 0,5-1 0,80-19-1365,-67 18-5461</inkml:trace>
  <inkml:trace contextRef="#ctx0" brushRef="#br0" timeOffset="1">75 360 24575,'-5'5'0,"-6"6"0,1 0 0,0 0 0,1 1 0,-14 22 0,22-33 0,0 1 0,1 0 0,-1 0 0,0 0 0,0 0 0,1 0 0,-1 0 0,1 1 0,0-1 0,0 0 0,-1 0 0,1 0 0,1 0 0,-1 0 0,0 0 0,0 1 0,2 2 0,-1-4 0,0 1 0,1 0 0,-1 0 0,0 0 0,1-1 0,0 1 0,-1-1 0,1 0 0,0 1 0,0-1 0,0 0 0,0 0 0,0 0 0,0 0 0,0 0 0,0 0 0,0-1 0,1 1 0,-1-1 0,3 1 0,6 0 10,0-1-1,0 0 0,-1 0 1,1-1-1,0 0 0,-1-1 1,1 0-1,-1-1 1,1 0-1,-1 0 0,15-9 1,15-7-635,51-35-1,-85 50 399,10-7-6599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10.4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69 13 24575,'-1'-1'0,"0"0"0,0 0 0,1 0 0,-1 0 0,0 0 0,0 1 0,0-1 0,0 0 0,0 1 0,0-1 0,-1 0 0,1 1 0,0 0 0,0-1 0,0 1 0,0 0 0,-1-1 0,1 1 0,0 0 0,0 0 0,0 0 0,-1 0 0,1 0 0,0 0 0,0 0 0,-1 1 0,1-1 0,0 0 0,0 1 0,0-1 0,0 1 0,0-1 0,-1 1 0,1 0 0,0-1 0,0 1 0,0 0 0,1 0 0,-1 0 0,0-1 0,0 1 0,0 0 0,1 0 0,-1 0 0,-1 2 0,0 1 0,-1 1 0,1-1 0,0 0 0,0 1 0,0-1 0,0 1 0,1 0 0,0-1 0,0 1 0,0 9 0,5 51 0,4 0 0,29 119 0,2 13 0,-34-163 0,-2-1 0,-2 1 0,-4 63 0,-1-80-1365,-2-6-5461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10.8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301 95 24575,'-25'-41'0,"23"35"0,-1 1 0,1 0 0,-1 1 0,0-1 0,0 0 0,-1 1 0,-4-5 0,7 7 0,-1 1 0,0 0 0,1 0 0,-1 0 0,0 0 0,0 1 0,0-1 0,0 0 0,1 1 0,-1 0 0,0-1 0,0 1 0,0 0 0,0 0 0,0 0 0,0 0 0,0 0 0,0 0 0,0 1 0,0-1 0,0 1 0,0-1 0,0 1 0,0 0 0,-2 1 0,-4 1 2,0 1 0,-1 1 0,1 0 0,1 0 0,-1 0 0,1 1 0,0 0 0,0 0-1,0 1 1,1 0 0,0 0 0,1 0 0,-7 11 0,0 5-28,1 2-1,1-1 1,-9 32-1,-13 34-1259,25-74-5540</inkml:trace>
  <inkml:trace contextRef="#ctx0" brushRef="#br0" timeOffset="1">249 68 24575,'7'-7'0,"0"0"0,0 1 0,0 0 0,1 0 0,0 1 0,0 0 0,1 0 0,11-5 0,-13 8 0,-1 1 0,1-1 0,-1 1 0,1 1 0,0-1 0,-1 1 0,1 0 0,0 1 0,-1-1 0,1 2 0,0-1 0,12 4 0,103 37 0,-63-20 0,94 21 0,-90-30-1365,-46-15-5461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16.8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1 308 24575,'49'0'0,"59"1"0,130-17 0,-175 8 0,383-48 0,4 31 0,-214 28 0,337-5 0,110-50 0,-466 32 0,-156 14 0,584-44 0,-480 39 0,187-5 0,-330 16 0,101 2 0,-1-6 0,161-25 0,-224 20 0,0 3 0,94 2 0,-131 8 120,-22-4-160,1 1 0,-1-1 0,0 0-1,1 1 1,-1-1 0,0 1 0,0-1 0,1 1 0,-1-1 0,0 0-1,0 1 1,0-1 0,0 1 0,0-1 0,1 1 0,-1-1 0,0 1 0,0-1-1,0 1 1,0-1 0,0 1 0,-1-1 0,1 1 0,0-1 0,0 1-1,0-1 1,0 1 0,0-1 0,-1 1 0,1-1 0,0 0 0,0 1 0,-1-1-1,1 1 1,0-1 0,-1 1 0,-6 9-6786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22.7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1 267 24575,'55'-1'0,"100"-14"0,388-42 0,-167 47 0,-20 0 0,-290 7 0,840-30 0,-493 18 0,-230 5 0,358-31 0,-155 10 0,-231 18 0,151-5 0,-261 14-1365,-29-2-5461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24.8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92 24575,'5'0'0,"5"0"0,1-4 0,4-2 0,2 1 0,4 0 0,2 2 0,2 1 0,-4-3 0,0-1 0,-1 0 0,2 2 0,1-4 0,1 1 0,-3-4 0,-1 0 0,-5 3-8191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25.2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205 0 24575,'-2'1'0,"-1"-1"0,1 1 0,0 0 0,-1 0 0,1 0 0,0 0 0,0 0 0,-1 1 0,1-1 0,0 1 0,0-1 0,1 1 0,-1 0 0,0-1 0,0 1 0,1 0 0,-1 0 0,1 0 0,-2 4 0,-21 43 0,-7 47 0,5 0 0,-22 151 0,41-204-116,-19 158-1133,24-175-5577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25.5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27 140 24575,'0'-4'0,"0"-6"0,0 3 0,0 7 0,0 8 0,0 7 0,0 5 0,-4 0 0,-2 0 0,0 2 0,2 0 0,1 2 0,1 1 0,1 1 0,5-5 0,2-5-8191</inkml:trace>
  <inkml:trace contextRef="#ctx0" brushRef="#br0" timeOffset="1">104 140 24575,'5'-4'0,"0"-6"0,5-2 0,5-2 0,4 1 0,-1-2 0,0 2 0,2 3 0,-2-2 0,-1 2 0,2-1 0,2 0 0,-3 7 0,1 3 0,-4 8 0,-5 1-8191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5:16.8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 0 24575,'-7'24'0,"6"-22"0,0 1 0,-1-1 0,1 0 0,1 1 0,-1-1 0,0 1 0,1 0 0,-1-1 0,1 1 0,0 3 0,1 3 0,1 0 0,1 0 0,0 0 0,0-1 0,0 1 0,1 0 0,1-1 0,-1 0 0,11 13 0,-8-11 0,0 1 0,-1 0 0,0 0 0,-1 0 0,4 13 0,-6-6 0,0 1 0,-1-1 0,-2 1 0,0-1 0,0 1 0,-2-1 0,0 1 0,-1-1 0,-1 0 0,-1 0 0,-1 0 0,0-1 0,-12 23 0,23-81 0,5 7-136,1 1-1,2 0 1,2 1-1,0 1 1,2 0-1,2 1 1,1 1-1,1 0 0,44-45 1,-48 58-6690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25.9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 16 24575,'1'0'0,"-1"-1"0,0 1 0,0-1 0,0 0 0,0 1 0,0-1 0,0 1 0,0-1 0,-1 1 0,1-1 0,0 0 0,0 1 0,0-1 0,-1 1 0,1-1 0,0 1 0,0-1 0,-1 1 0,1-1 0,0 1 0,-1 0 0,1-1 0,-1 1 0,1-1 0,0 1 0,-1 0 0,1-1 0,-1 1 0,1 0 0,-1 0 0,1-1 0,-1 1 0,0 0 0,1 0 0,-1 0 0,1 0 0,-1-1 0,1 1 0,-1 0 0,1 0 0,-1 0 0,0 0 0,1 0 0,-1 1 0,1-1 0,-1 0 0,1 0 0,-1 0 0,0 0 0,1 1 0,-1-1 0,1 0 0,-1 1 0,-2 0 0,0 0 0,1 1 0,-1-1 0,1 1 0,-1 0 0,1 0 0,-1 0 0,1 0 0,-2 2 0,-1 4 3,1-1 0,0 1 0,1-1 0,-1 1 0,2 0 0,-1 0 0,1 1 0,0-1 0,1 0 0,0 1 1,0-1-1,1 10 0,1 12-68,2-1 0,8 35 1,-1 2-1147,-7-43-5615</inkml:trace>
  <inkml:trace contextRef="#ctx0" brushRef="#br0" timeOffset="1">11 401 24575,'0'0'0,"-1"1"0,1-1 0,0 0 0,0 0 0,-1 0 0,1 0 0,0 0 0,0 0 0,-1 0 0,1 0 0,0 0 0,0 0 0,-1 0 0,1 0 0,0 0 0,0 0 0,-1 0 0,1 0 0,0 0 0,-1 0 0,1 0 0,0 0 0,0 0 0,-1 0 0,1 0 0,0 0 0,0-1 0,0 1 0,-1 0 0,1 0 0,0 0 0,0 0 0,0-1 0,-1 1 0,1 0 0,0 0 0,0-1 0,0 1 0,0 0 0,-1 0 0,1-1 0,0 1 0,0 0 0,0 0 0,0-1 0,0 1 0,0 0 0,0 0 0,0-1 0,0 1 0,0 0 0,0 0 0,0-1 0,0 1 0,0 0 0,0 0 0,0-1 0,0 1 0,0 0 0,1-1 0,-1 1 0,0 0 0,0 0 0,16-11 0,36-3-341,-1-2 0,-2-2-1,75-38 1,-103 44-6485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26.2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105 1 24575,'-3'0'0,"-1"0"0,0 0 0,0 0 0,0 1 0,0 0 0,1 0 0,-1 0 0,0 0 0,1 0 0,-1 1 0,1-1 0,-1 1 0,1 0 0,0 0 0,0 0 0,0 1 0,-6 5 0,6-3 0,-1 0 0,1 0 0,0 0 0,0 1 0,0 0 0,0-1 0,1 1 0,0 0 0,1 0 0,-2 10 0,0 11-136,1 0-1,1 0 1,1 0-1,2 0 1,1 0-1,1 0 1,1 0-1,1-1 0,13 34 1,-13-44-6690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26.6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 94 24575,'-1'0'0,"1"0"0,-1 1 0,0-1 0,0 0 0,1 1 0,-1-1 0,0 0 0,1 1 0,-1-1 0,1 1 0,-1-1 0,1 1 0,-1-1 0,1 1 0,-1 0 0,1-1 0,-1 1 0,1 0 0,0-1 0,-1 1 0,1 0 0,0-1 0,0 1 0,-1 0 0,1-1 0,0 1 0,0 0 0,0 0 0,0 0 0,0-1 0,0 1 0,0 0 0,0 0 0,0-1 0,0 1 0,1 0 0,-1-1 0,0 1 0,0 0 0,1 0 0,-1-1 0,1 1 0,-1 0 0,1 0 0,14 34 0,-9-27 0,0 1 0,0-2 0,0 1 0,1-1 0,1 0 0,-1 0 0,1-1 0,0 0 0,1 0 0,-1-1 0,1 0 0,0-1 0,19 7 0,-24-9 0,1-1 0,-1 0 0,0 0 0,1-1 0,-1 1 0,0-1 0,1 0 0,-1 0 0,1 0 0,-1-1 0,1 1 0,-1-1 0,0 0 0,0-1 0,1 1 0,-1-1 0,0 0 0,0 1 0,0-2 0,-1 1 0,1 0 0,0-1 0,-1 0 0,0 0 0,1 0 0,-1 0 0,0 0 0,-1-1 0,1 1 0,-1-1 0,1 0 0,-1 0 0,2-5 0,6-15 0,-1 0 0,-1-1 0,-1 0 0,-2 0 0,5-46 0,-8 99 0,1 1 0,7 33 0,-2-17 0,0 9 0,3-2 0,3 1 0,23 61 0,-28-97-1365,0-4-5461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26.9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79 1 24575,'-2'0'0,"-1"0"0,0 0 0,0 0 0,0 1 0,0 0 0,1-1 0,-1 1 0,0 0 0,1 0 0,-1 0 0,1 0 0,-1 1 0,1-1 0,-1 1 0,1 0 0,0-1 0,0 1 0,0 0 0,-2 3 0,1-1 0,0 1 0,0-1 0,0 1 0,1 0 0,0 0 0,0 0 0,1 0 0,-1 0 0,-1 9 0,2-1 0,0-1 0,0 1 0,1 0 0,1-1 0,0 1 0,1 0 0,6 22 0,50 105-1365,-52-123-5461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27.3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31 24575,'0'-5'0,"5"-1"0,5-4 0,1 4 0,4 3 0,3 2 0,3 2 0,2-1 0,2 1 0,0 0 0,2 0 0,-1-1 0,-4 5 0,-10 5 0,-8 2-8191</inkml:trace>
  <inkml:trace contextRef="#ctx0" brushRef="#br0" timeOffset="1">52 261 24575,'4'5'0,"6"0"0,6 1 0,4-2 0,4-1 0,1-1 0,-3 4 0,-5 0-8191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27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 1 24575,'-4'4'0,"-6"6"0,-2 6 0,7 0 0,7-3 0,9-4 0,6-7 0,5-4 0,3-2 0,-3-5 0,0 0 0,-1 1 0,2-3 0,0 1 0,-3 2-8191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28.0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159 15 24575,'-46'-7'0,"39"5"0,-1 0 0,0 1 0,1 0 0,-1 0 0,0 1 0,-9 0 0,15 1 0,0-1 0,0 1 0,-1-1 0,1 1 0,0 0 0,0 0 0,0 0 0,0 0 0,0 0 0,1 1 0,-1-1 0,0 1 0,0-1 0,1 1 0,-1-1 0,1 1 0,-1 0 0,1 0 0,0 0 0,0 0 0,0 0 0,0 0 0,0 0 0,0 0 0,1 0 0,-2 3 0,0 4 7,0 1-1,1 0 0,0 0 0,0 0 1,1 0-1,0 0 0,1 0 1,0 0-1,5 20 0,4 5-210,20 48-1,-13-39-814,-9-22-5807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28.4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54 175 24575,'-1'-2'0,"0"1"0,-1 0 0,1 0 0,0-1 0,-1 1 0,1 0 0,0 0 0,-1 0 0,0 1 0,1-1 0,-1 0 0,1 0 0,-1 1 0,0-1 0,1 1 0,-1 0 0,0-1 0,0 1 0,1 0 0,-1 0 0,0 0 0,0 0 0,1 0 0,-1 1 0,0-1 0,0 1 0,-1 0 0,2-1 0,1 0 0,-1 1 0,1-1 0,-1 1 0,1-1 0,-1 1 0,1-1 0,-1 1 0,1-1 0,0 1 0,-1-1 0,1 1 0,0 0 0,0-1 0,-1 1 0,1-1 0,0 1 0,0 0 0,0-1 0,0 1 0,0 0 0,0-1 0,0 1 0,0 0 0,0-1 0,0 2 0,1 0 0,-1 0 0,1 0 0,0 0 0,0 0 0,0 0 0,0 0 0,0-1 0,1 1 0,-1 0 0,1 0 0,-1-1 0,3 3 0,5 4 0,1-1 0,0 0 0,1 0 0,-1-1 0,1-1 0,0 1 0,16 4 0,87 22 0,-100-29 0,-8-1 0,0-1 0,0 0 0,0 0 0,1 0 0,-1-1 0,0 0 0,1 0 0,-1 0 0,0-1 0,1 0 0,-1 0 0,0-1 0,0 1 0,0-1 0,0-1 0,0 1 0,5-4 0,-6 2 0,-1 0 0,1 0 0,-1 0 0,0 0 0,-1-1 0,1 1 0,-1-1 0,0 0 0,0 0 0,0 0 0,-1-1 0,0 1 0,0-1 0,0 1 0,-1-1 0,1 0 0,-1 1 0,0-12 0,-2-65 0,-1 65 0,1-1 0,1 0 0,3-20 0,-3 38 0,0 0 0,0 0 0,0 0 0,0 0 0,0-1 0,0 1 0,0 0 0,-1 0 0,1 0 0,0 0 0,0 0 0,0 0 0,0 0 0,0-1 0,0 1 0,0 0 0,0 0 0,1 0 0,-1 0 0,0 0 0,0 0 0,0 0 0,0 0 0,0-1 0,0 1 0,0 0 0,0 0 0,0 0 0,0 0 0,0 0 0,0 0 0,0 0 0,0 0 0,0 0 0,1 0 0,-1 0 0,0-1 0,0 1 0,0 0 0,0 0 0,0 0 0,0 0 0,0 0 0,0 0 0,1 0 0,-1 0 0,0 0 0,0 0 0,0 0 0,0 0 0,0 0 0,0 0 0,0 0 0,1 0 0,-1 0 0,0 0 0,0 0 0,0 0 0,0 0 0,0 0 0,0 1 0,0-1 0,0 0 0,0 0 0,1 0 0,-1 0 0,0 0 0,6 11 0,4 17 0,22 130 0,-21-90 0,4-1 0,34 98 0,-41-141-59,-5-15-202,1 0 0,-1 0-1,2 0 1,7 14 0,-4-15-6565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28.7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1 24575,'0'1'0,"0"0"0,1 0 0,-1 0 0,1 0 0,-1 0 0,1 0 0,-1 0 0,1-1 0,-1 1 0,1 0 0,0 0 0,0 0 0,-1-1 0,1 1 0,0 0 0,0-1 0,0 1 0,0-1 0,0 1 0,0-1 0,0 1 0,0-1 0,0 0 0,0 1 0,0-1 0,0 0 0,1 0 0,37 6 0,-27-5 0,-8 0 0,0-1 0,-1 1 0,1-1 0,0 1 0,0 1 0,-1-1 0,1 0 0,-1 1 0,1 0 0,-1-1 0,0 1 0,0 1 0,0-1 0,0 0 0,0 1 0,0-1 0,-1 1 0,4 4 0,-4-3 0,-1 0 0,1 0 0,-1 1 0,0-1 0,0 0 0,-1 0 0,1 1 0,-1-1 0,0 0 0,0 0 0,0 1 0,-1-1 0,0 0 0,1 1 0,-4 6 0,2-3 0,0-1 0,1 1 0,0 0 0,0 0 0,0 0 0,1 0 0,1 0 0,-1 0 0,1 0 0,1 0 0,3 14 0,-1-12 0,1-1 0,0 0 0,0 0 0,1 0 0,0-1 0,0 0 0,1 0 0,14 13 0,17 10 0,-30-26 0,0 1 0,0 0 0,0 0 0,-1 1 0,0 0 0,0 0 0,-1 1 0,0 0 0,7 13 0,-12-17 0,-1-1 0,1 1 0,-1-1 0,0 1 0,0 0 0,-1-1 0,1 1 0,-1-1 0,0 1 0,0-1 0,0 0 0,0 1 0,-1-1 0,1 0 0,-1 0 0,0 0 0,0 0 0,0 0 0,0 0 0,0 0 0,-1-1 0,-3 5 0,-1 0 0,-1 0 0,0 0 0,0-1 0,0 0 0,-1 0 0,-15 7 0,13-9 0,-1 0 0,1-1 0,-1-1 0,0 0 0,0-1 0,0 0 0,1-1 0,-1 0 0,0-1 0,0 0 0,0-1 0,0 0 0,1-1 0,-14-4 0,23 6 4,0-1 0,-1 1 0,1-1 0,0 1 0,-1-1 0,1 0 0,0 1 0,0-1 0,1 0 0,-1 0 0,0-1 0,1 1 0,-1 0 0,1-1 0,-1 1 0,1 0 0,0-1 0,0 0 0,0 1 0,1-1 0,-1 1 0,1-1 0,-1 0 0,1 0 0,0 1 0,0-1 0,0 0 0,0 0 0,1-2 0,0-3-153,1 1 1,0 0-1,0 0 1,1 0-1,0 0 1,0 0-1,0 0 1,1 1-1,6-9 1,6-5-6678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29.9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6 24575,'0'-4'0,"0"3"0,0 5 0,0 8 0,0 5 0,-5 0 0,-1 1 0,1 3 0,0 1 0,6-3 0,3 0 0,1 1 0,-1 2 0,-1 1 0,4-4 0,0 0 0,3-3 0,1-5-8191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5:17.2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 1 24575,'0'15'0,"2"1"0,0-1 0,5 17 0,-3-17 0,-1 0 0,-1 0 0,2 25 0,-19 111 0,6-79 0,-5 4 0,10-61 0,0 0 0,1 0 0,1 1 0,0-1 0,1 1 0,1-1 0,0 1 0,1-1 0,5 23 0,0-27-1365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30.2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 24575,'4'0'0,"2"-4"0,-1 2 0,-1 7 0,-1 6 0,-1 6 0,-1 5 0,0 2 0,3 2 0,2 0 0,-1 1 0,-1 0 0,-1 0 0,-6-1 0,-1 0 0,-1 0 0,0-5-8191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30.6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25 124 24575,'-1'0'0,"-1"0"0,1 0 0,0 0 0,0 0 0,0 0 0,0 0 0,0 0 0,0 1 0,0-1 0,0 0 0,0 1 0,0-1 0,0 0 0,0 1 0,0-1 0,0 1 0,0-1 0,0 1 0,1 0 0,-1-1 0,-1 2 0,2-1 0,-1 0 0,1 0 0,0-1 0,0 1 0,0 0 0,0 0 0,0 0 0,0 0 0,0-1 0,0 1 0,0 0 0,0 0 0,0 0 0,0-1 0,1 1 0,-1 0 0,0 0 0,1-1 0,-1 1 0,1 1 0,1 2 0,1-1 0,-1 1 0,1-1 0,0 0 0,0 0 0,0 0 0,0 0 0,1 0 0,3 2 0,16 4 0,-1 0 0,1-2 0,1-1 0,-1 0 0,1-2 0,0-1 0,0 0 0,1-2 0,-1-1 0,36-5 0,-52 4 7,-1-1 0,0 1-1,1-2 1,-1 1 0,0-1-1,0 0 1,-1-1-1,1 0 1,-1 0 0,1 0-1,-1-1 1,-1 0 0,1 0-1,-1 0 1,0-1 0,0 0-1,5-7 1,4-8-378,-1-1-1,0 0 1,15-41 0,-19 40-6455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38.4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1 211 24575,'0'-2'0,"1"-1"0,-1 1 0,1 0 0,-1 0 0,1 1 0,0-1 0,0 0 0,0 0 0,0 0 0,0 0 0,0 1 0,1-1 0,-1 1 0,1-1 0,-1 1 0,1-1 0,-1 1 0,1 0 0,0 0 0,0-1 0,-1 1 0,1 1 0,0-1 0,0 0 0,0 0 0,4 0 0,55-10 0,-2 10 0,1 2 0,81 13 0,-81-7 0,384 1 0,-255-11 0,-46-3 0,160-29 0,-30 2 0,874-42 0,-999 66 0,-18-1 0,213 13 0,-101 23 0,-93-7 0,1-6 0,158-9 0,-181-16 0,-87 6 0,-1 2 0,1 1 0,1 3 0,-1 1 0,49 7 0,137 29 0,-127-29 0,-63-7 0,54 10 0,-87-11 4,0 1-1,0-1 1,0 0-1,0 1 1,0-1-1,0-1 1,0 1-1,0 0 1,0-1-1,0 1 1,0-1-1,-1 0 1,1 0-1,0 0 1,0-1-1,-1 1 1,1 0-1,-1-1 1,1 0-1,-1 0 1,1 0-1,-1 0 1,2-2-1,3-5-138,0 0 0,-1-1-1,-1 1 1,9-21 0,-5 12-638,-2 2-6053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1:39.7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24575,'55'20'0,"-12"-14"0,0-2 0,58-3 0,44 4 0,359 33 0,-186-18 0,1005 62 0,-874-79 0,524-62 0,-415 41 0,-501 19 0,-8 7 100,-41-6-344,-1 0 0,1-1-1,-1 0 1,1 0 0,10-1 0,-6-2-6582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10.3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2649 1970 24575,'-5'1'0,"0"1"0,1-1 0,0 1 0,-1 0 0,1 0 0,0 0 0,0 0 0,-6 5 0,-11 6 0,3-7 0,0 0 0,0-1 0,-1-1 0,-28 3 0,2 0 0,-46 5 0,52-7 0,-54 12 0,-55 21 0,-1-6 0,-1-7 0,-1-7 0,-170-1 0,169-16 0,-142-4 0,41-23 0,189 16 0,1-1 0,0-4 0,-113-42 0,165 52 0,0 0 0,0-1 0,1 0 0,-1-1 0,2 0 0,-1-1 0,1 0 0,0-1 0,1 1 0,0-2 0,-10-14 0,5 7 0,2-2 0,1 1 0,0-2 0,1 1 0,-10-35 0,14 34 0,2 1 0,0-1 0,1 0 0,1 1 0,1-1 0,1 0 0,0 0 0,2 1 0,0-1 0,6-19 0,11-26 0,41-96 0,-54 144 0,13-28 0,2 0 0,1 2 0,3 0 0,1 2 0,2 1 0,2 1 0,2 2 0,1 1 0,1 2 0,3 1 0,66-46 0,26 2 0,4 5 0,160-60 0,-240 109 0,434-235 0,-202 99 0,-248 139 0,2 2 0,0 1 0,1 3 0,0 1 0,1 2 0,47-7 0,-60 15 0,1 1 0,0 1 0,0 2 0,0 0 0,0 2 0,0 2 0,0 1 0,-1 1 0,45 16 0,-33-5 0,0 2 0,-2 1 0,53 37 0,102 91 0,-145-109 0,-1-1 0,-2 3 0,-2 1 0,-2 2 0,53 74 0,-74-89 0,-1 2 0,-1 0 0,-2 1 0,-1 1 0,-2 1 0,-1 0 0,-2 1 0,11 60 0,-14-45 0,-3 1 0,-1 0 0,-3 0 0,-2 0 0,-3 0 0,-2 0 0,-2-1 0,-2 0 0,-29 87 0,19-90 0,-2-2 0,-2-1 0,-2-1 0,-2-1 0,-1-1 0,-3-1 0,-1-2 0,-45 41 0,-206 213 0,273-286 102,10-17-1569,5-3-5359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12.5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24575,'4'0'0,"2"5"0,0 5 0,-2 5 0,4 1 0,0 2 0,-2 1 0,-1 3 0,-2 2 0,-1-4-8191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12.8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53 24575,'0'-2'0,"0"0"0,1 0 0,0 0 0,-1 0 0,1 0 0,0 0 0,0 0 0,0 1 0,0-1 0,0 0 0,0 0 0,1 1 0,-1-1 0,1 1 0,-1-1 0,1 1 0,-1 0 0,1-1 0,0 1 0,0 0 0,-1 0 0,1 0 0,0 0 0,0 1 0,0-1 0,4 0 0,55-11 0,-48 12 0,0 0 0,0 0 0,0 1 0,0 1 0,-1 0 0,1 1 0,0 0 0,-1 1 0,0 1 0,0 0 0,0 0 0,0 1 0,-1 0 0,0 1 0,12 11 0,-17-13 0,0 0 0,0 0 0,-1 1 0,0 0 0,0 0 0,-1 0 0,0 1 0,0 0 0,0 0 0,-1 0 0,0 0 0,0 0 0,-1 0 0,1 1 0,-2-1 0,1 1 0,-1 0 0,-1-1 0,1 1 0,-1 0 0,0 0 0,-1-1 0,0 1 0,0 0 0,-1-1 0,-3 10 0,-2 2-273,-1-1 0,-1 0 0,-1 0 0,-24 32 0,19-29-6553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13.2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0 180 24575,'0'-8'0,"4"-8"0,2-5 0,4 0 0,0 1 0,3 2 0,4 1 0,3 3 0,2 4 0,-1-1 0,-2 2 0,2 2 0,1 2 0,1 3 0,-3 5 0,-10 7 0,-6 1-8191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13.5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30 24575,'-5'0'0,"4"0"0,6 0 0,6-4 0,6-2 0,4-4 0,-1 4 0,-4 3-8191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13.9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208 26 24575,'-4'15'0,"0"6"0,5-20 0,-1-1 0,1 1 0,-1-1 0,1 1 0,-1-1 0,1 0 0,-1 1 0,1-1 0,0 0 0,-1 1 0,1-1 0,-1 0 0,1 1 0,0-1 0,-1 0 0,1 0 0,0 0 0,0 0 0,-1 0 0,1 0 0,0 0 0,-1 0 0,1 0 0,0 0 0,-1 0 0,1 0 0,0-1 0,-1 1 0,1 0 0,0 0 0,-1-1 0,1 1 0,0 0 0,0-2 0,38-19 0,-34 18 0,0 0 0,-1 0 0,1 0 0,0 1 0,0-1 0,0 1 0,1 0 0,5-1 0,-10 3 0,0 0 0,0 0 0,0 0 0,0 0 0,0 1 0,0-1 0,0 0 0,0 0 0,0 1 0,0-1 0,0 0 0,-1 1 0,1-1 0,0 1 0,0-1 0,0 1 0,-1 0 0,1-1 0,0 1 0,0 0 0,-1-1 0,1 1 0,-1 0 0,1 0 0,-1-1 0,1 1 0,-1 0 0,1 0 0,-1 0 0,0 0 0,1 0 0,-1 0 0,0 0 0,0 0 0,0 0 0,0 0 0,0 0 0,0 0 0,0 0 0,0 0 0,0 0 0,0-1 0,-1 3 0,-9 49 0,8-45 0,-2 7 0,1 1 0,0 0 0,1-1 0,1 1 0,0 27 0,1-39 0,0-1 0,1 1 0,-1 0 0,1 0 0,-1-1 0,1 1 0,0 0 0,0 0 0,0-1 0,1 1 0,-1-1 0,0 1 0,1-1 0,0 0 0,-1 0 0,1 0 0,0 0 0,0 0 0,0 0 0,1 0 0,-1 0 0,0-1 0,1 1 0,-1-1 0,1 0 0,-1 0 0,1 0 0,0 0 0,-1 0 0,1 0 0,0-1 0,0 1 0,-1-1 0,1 0 0,0 0 0,0 0 0,3 0 0,4-1 14,0-1-1,-1 0 0,1 0 0,-1-1 1,0 0-1,1-1 0,-1 0 1,10-6-1,-15 8-78,-1 0 1,1 1-1,-1-2 1,1 1-1,-1 0 1,0-1-1,0 0 0,0 1 1,0-1-1,-1 0 1,1-1-1,-1 1 1,0 0-1,0-1 0,0 1 1,0-1-1,0 0 1,-1 1-1,0-1 1,1 0-1,-2 0 1,2-5-1,-4-4-6761</inkml:trace>
  <inkml:trace contextRef="#ctx0" brushRef="#br0" timeOffset="1">156 1 24575,'-5'0'0,"-1"1"0,0 0 0,0 0 0,1 1 0,-1 0 0,0 0 0,1 0 0,0 0 0,-1 1 0,1 0 0,0 0 0,1 0 0,-1 1 0,0 0 0,1 0 0,0 0 0,0 0 0,0 1 0,1-1 0,-1 1 0,1 0 0,0 0 0,-3 8 0,-1 1 0,0 1 0,2 0 0,-1 0 0,2 0 0,0 1 0,1 0 0,-2 21 0,5-19-114,1-1 1,0 1-1,1 0 0,1-1 0,1 1 1,0-1-1,1 0 0,1 0 0,1-1 1,0 0-1,15 25 0,-14-27-6712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5:17.5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151 25 24575,'1'0'0,"-1"0"0,0 0 0,1 0 0,-1 0 0,0 1 0,1-1 0,-1 0 0,0 0 0,1-1 0,-1 1 0,1 0 0,-1 0 0,0 0 0,1 0 0,-1 0 0,0 0 0,1 0 0,-1 0 0,0-1 0,0 1 0,1 0 0,-1 0 0,0 0 0,1-1 0,-1 1 0,0 0 0,0-1 0,1 1 0,-1 0 0,0 0 0,0-1 0,0 1 0,0 0 0,1-1 0,-1 1 0,0 0 0,0-1 0,0 1 0,0 0 0,0-1 0,0 1 0,0 0 0,0-1 0,0 1 0,0 0 0,0-1 0,0 1 0,0-1 0,0 1 0,0 0 0,0-1 0,-1 1 0,1-1 0,0 1 0,-1-1 0,1 0 0,-1 0 0,1 0 0,-1 1 0,1-1 0,-1 0 0,0 1 0,1-1 0,-1 0 0,0 1 0,0-1 0,1 1 0,-1-1 0,0 1 0,0-1 0,0 1 0,0 0 0,0 0 0,1-1 0,-3 1 0,-1 0 0,0 1 0,0 0 0,-1 0 0,1 0 0,0 0 0,0 1 0,0 0 0,0 0 0,0 0 0,1 0 0,-1 0 0,1 1 0,-1-1 0,1 1 0,0 0 0,0 0 0,0 1 0,0-1 0,1 0 0,-1 1 0,-3 7 0,-6 9 0,1 1 0,-13 33 0,21-48 0,1 0 0,0 1 0,0-1 0,0 1 0,1-1 0,0 1 0,0 0 0,0 0 0,1-1 0,0 1 0,0 0 0,1 0 0,0-1 0,0 1 0,4 10 0,-3-12 0,1-1 0,-1 0 0,1 0 0,0 0 0,0 0 0,0-1 0,1 1 0,-1-1 0,1 0 0,0 0 0,0 0 0,0 0 0,0-1 0,0 1 0,1-1 0,-1 0 0,1-1 0,-1 1 0,1-1 0,0 0 0,0 0 0,6 1 0,-2-1 8,0-1 0,0 0 0,0 0 0,0 0 0,-1-1 0,1-1 0,0 1 0,-1-1 0,1-1 0,-1 0 0,0 0 0,1 0 0,-2-1 0,9-5 0,3-4-305,0-1 0,-1 0 0,-1-1 0,18-19 0,-19 18-6529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14.2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 24575,'0'0'0,"0"-1"0,1 1 0,-1 0 0,0-1 0,0 1 0,0-1 0,1 1 0,-1 0 0,0-1 0,0 1 0,1 0 0,-1-1 0,0 1 0,1 0 0,-1 0 0,0-1 0,1 1 0,-1 0 0,1 0 0,-1 0 0,0 0 0,1-1 0,-1 1 0,1 0 0,-1 0 0,0 0 0,1 0 0,-1 0 0,1 0 0,-1 0 0,1 0 0,-1 0 0,0 0 0,1 0 0,-1 0 0,1 0 0,-1 1 0,1-1 0,-1 0 0,0 0 0,1 0 0,-1 1 0,0-1 0,1 0 0,-1 0 0,0 1 0,1-1 0,-1 0 0,0 1 0,1 0 0,22 13 0,30 32 0,80 52 0,-103-79 0,1-1 0,0-1 0,2-2 0,54 17 0,-63-27-1365,-2-3-5461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14.6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33 24575,'5'0'0,"5"0"0,1-4 0,4-2 0,3 1 0,-2-4 0,-3 0-8191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15.0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98 0 24575,'1'34'0,"2"0"0,2-1 0,1 1 0,12 39 0,52 125 0,-31-117 0,-29-65 0,-2-1 0,0 1 0,-1 1 0,0-1 0,-1 1 0,-1 1 0,-1-1 0,4 34 0,-7-48 0,-1 0 0,-1 0 0,1 0 0,0 1 0,-1-1 0,1 0 0,-1 0 0,0 0 0,0 0 0,0 0 0,-1-1 0,1 1 0,-1 0 0,1 0 0,-1-1 0,0 1 0,0-1 0,0 0 0,0 1 0,-1-1 0,-3 2 0,2-1 0,-1-1 0,0 1 0,0-1 0,0-1 0,0 1 0,0-1 0,0 1 0,-1-2 0,1 1 0,0 0 0,-10-1 0,1-1 0,0-1 0,0 0 0,-1 0 0,1-1 0,1-1 0,-1-1 0,0 0 0,-21-11 0,31 14 0,0-1 0,0 0 0,1 0 0,-1 0 0,0 0 0,1-1 0,0 1 0,0-1 0,0 0 0,0 0 0,1 0 0,0 0 0,-1 0 0,1-1 0,1 1 0,-1-1 0,1 1 0,0-1 0,0 0 0,0 0 0,0 1 0,1-1 0,0 0 0,0 0 0,0 0 0,1 1 0,1-8 0,0 3 0,0 0 0,1 0 0,1 0 0,-1 0 0,1 1 0,0 0 0,1 0 0,0 0 0,1 0 0,-1 1 0,1-1 0,1 2 0,8-9 0,162-140-1365,-154 138-5461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15.9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54 24575,'4'0'0,"6"0"0,6-5 0,4-1 0,4 1 0,1 0 0,-3-2 0,-1-1 0,0 1 0,1 3 0,1 0 0,2 3 0,-5 0-8191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16.2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149 14 24575,'-5'-2'0,"1"0"0,-1 0 0,1 0 0,-1 1 0,0 0 0,0 0 0,0 0 0,1 0 0,-1 1 0,0 0 0,0 0 0,0 0 0,0 0 0,0 1 0,0 0 0,0 0 0,1 1 0,-1-1 0,0 1 0,1 0 0,-7 3 0,8-2 0,0-1 0,0 0 0,0 1 0,1 0 0,-1-1 0,1 1 0,-1 0 0,1 0 0,0 0 0,0 1 0,1-1 0,-1 0 0,1 1 0,0-1 0,-1 1 0,1 0 0,1-1 0,-1 1 0,1 0 0,-1 0 0,1-1 0,0 1 0,0 0 0,1 0 0,-1-1 0,1 1 0,0 0 0,1 4 0,12 28 0,0-1 0,3-1 0,0-1 0,2 0 0,2-2 0,25 31 0,26 43 0,-50-71 0,0 0 0,3-1 0,0-1 0,2-1 0,2-2 0,45 37 0,-74-65 2,0-1 0,0 0-1,0 0 1,0 1 0,1-1-1,-1 0 1,0 1 0,0-1-1,1 0 1,-1 0 0,0 1-1,0-1 1,1 0 0,-1 0-1,0 0 1,1 0 0,-1 1-1,0-1 1,0 0 0,1 0-1,-1 0 1,1 0 0,-1 0-1,0 0 1,1 0 0,-1 0-1,0 0 1,1 0 0,-1 0-1,0 0 1,1 0 0,-1 0-1,0 0 1,1 0 0,-1 0-1,0 0 1,1-1 0,-1 1-1,0 0 1,0 0 0,1 0-1,-1-1 1,0 1 0,1 0-1,-1 0 1,0 0 0,0-1-1,0 1 1,1 0 0,-1-1-1,0 1 1,0 0 0,0-1-1,0 1 1,1 0 0,-1-1-1,0 1 1,0 0 0,0-1-1,0 1 1,0 0 0,0-1-1,0 1 1,0 0 0,0-1-1,-5-23-1476,-2 10-5351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16.6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61 125 24575,'-7'-7'0,"1"0"0,-1-1 0,1 0 0,1 0 0,0 0 0,0 0 0,0-1 0,1 0 0,1 0 0,-5-13 0,8 21 0,0 0 0,0 0 0,0 1 0,0-1 0,0 0 0,0 0 0,0 0 0,1 1 0,-1-1 0,0 0 0,0 0 0,1 1 0,-1-1 0,0 0 0,1 1 0,-1-1 0,1 0 0,-1 1 0,1-1 0,-1 0 0,1 1 0,-1-1 0,1 1 0,0-1 0,-1 1 0,1-1 0,0 1 0,-1 0 0,1-1 0,1 1 0,28-1 0,29 18 0,-51-13 0,-1-1 0,0 1 0,0 1 0,0 0 0,-1 0 0,0 0 0,0 1 0,0-1 0,-1 1 0,1 1 0,-2-1 0,1 1 0,-1 0 0,0 0 0,0 0 0,0 1 0,-1-1 0,-1 1 0,1 0 0,-1 0 0,0 0 0,-1 0 0,0 0 0,0 8 0,0 21 0,-2 0 0,-2-1 0,0 1 0,-11 37 0,9-43 0,-14 83 0,-38 198 0,58-312 1,-1 0 0,0 0 0,0 0 1,0 0-1,0 0 0,0 0 0,0 0 0,0 0 0,1 0 0,-1 0 0,0 0 0,0 1 0,0-1 0,0 0 0,0 0 0,0 0 0,0 0 0,0 0 1,0 0-1,0 0 0,0 0 0,1 0 0,-1 1 0,0-1 0,0 0 0,0 0 0,0 0 0,0 0 0,0 0 0,0 0 0,0 0 0,0 0 1,0 1-1,0-1 0,0 0 0,0 0 0,0 0 0,0 0 0,5-9-1408,1-2-5419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17.1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18 24575,'0'-1'0,"0"0"0,1 0 0,-1 0 0,1 0 0,-1 0 0,1 0 0,-1 1 0,1-1 0,-1 0 0,1 0 0,-1 1 0,1-1 0,0 0 0,0 0 0,-1 1 0,1-1 0,0 1 0,0-1 0,0 1 0,0-1 0,0 1 0,-1 0 0,1-1 0,0 1 0,0 0 0,0 0 0,0-1 0,0 1 0,0 0 0,0 0 0,0 0 0,0 0 0,0 1 0,0-1 0,0 0 0,2 1 0,39 5 0,-40-5 0,11 2 0,0 0 0,0 1 0,0 1 0,-1 0 0,1 0 0,-1 1 0,17 12 0,-26-15 0,0-1 0,0 0 0,-1 1 0,1-1 0,-1 1 0,1 0 0,-1 0 0,0 0 0,0 0 0,-1 0 0,1 0 0,-1 1 0,1-1 0,-1 1 0,0-1 0,0 1 0,-1-1 0,1 1 0,-1-1 0,1 1 0,-1 0 0,0-1 0,-1 1 0,1-1 0,-1 1 0,1 0 0,-1-1 0,0 1 0,0-1 0,-1 0 0,1 1 0,-4 4 0,1 1 0,-2-1 0,1 1 0,-1-1 0,0-1 0,-1 1 0,1-1 0,-2 0 0,1-1 0,-1 1 0,-8 4 0,13-9 0,1 0 0,-1 0 0,1-1 0,-1 0 0,0 1 0,0-1 0,1 0 0,-1 0 0,0 0 0,0 0 0,0-1 0,0 0 0,0 1 0,0-1 0,0 0 0,0 0 0,0 0 0,-1-1 0,1 1 0,1-1 0,-1 0 0,0 0 0,0 0 0,0 0 0,0 0 0,0 0 0,1-1 0,-1 1 0,1-1 0,-1 0 0,1 0 0,0 0 0,-1 0 0,1 0 0,-3-5 0,0-1 0,1 1 0,-1-1 0,1 0 0,1 0 0,-1 0 0,2-1 0,-1 1 0,-2-15 0,93 350 0,-78-293-112,18 48 352,-25-75-389,-1-1-1,1 0 1,1 0 0,-1 0-1,1 0 1,0 0 0,1-1 0,-1 0-1,8 6 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20.9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24575,'0'491'0,"0"-485"0,0 0 0,1 0 0,0 0 0,0 0 0,0 0 0,1 0 0,5 10 0,-7-15 0,0 0 0,1-1 0,-1 1 0,0 0 0,1-1 0,-1 1 0,1 0 0,0-1 0,-1 1 0,1 0 0,-1-1 0,1 1 0,0-1 0,-1 1 0,1-1 0,0 0 0,0 1 0,0-1 0,-1 0 0,1 1 0,0-1 0,0 0 0,1 0 0,0 0 0,-1-1 0,1 1 0,-1-1 0,1 1 0,-1-1 0,0 0 0,1 0 0,-1 0 0,0 0 0,1 0 0,-1 0 0,0 0 0,0 0 0,0-1 0,0 1 0,0 0 0,0-1 0,0-1 0,8-11 0,-1-2 0,-1 1 0,0-1 0,6-24 0,-8 23 0,1 0 0,0 0 0,2 0 0,9-15 0,-17 31 0,1 0 0,-1 0 0,1-1 0,0 1 0,-1 0 0,1 0 0,0 0 0,0 0 0,0 0 0,0 0 0,0 0 0,0 1 0,0-1 0,0 0 0,0 0 0,0 1 0,0-1 0,0 1 0,0-1 0,1 1 0,-1-1 0,0 1 0,0 0 0,1 0 0,-1-1 0,0 1 0,1 0 0,-1 0 0,0 0 0,2 1 0,-1 0 0,0 0 0,0 1 0,0-1 0,0 1 0,0 0 0,0-1 0,0 1 0,0 0 0,-1 0 0,1 0 0,-1 0 0,1 1 0,-1-1 0,1 3 0,4 8 0,0 1 0,-1 0 0,-1 0 0,4 19 0,5 134 0,-13-145-1365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21.3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24575,'0'4'0,"0"7"0,4 4 0,2 6 0,0 2 0,2-2 0,1 0 0,-1 0 0,2-4 0,-1 1 0,3-4 0,-1 1 0,3-2 0,-2 0 0,1-1 0,0 1 0,0-1 0,0-3-8191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21.6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 8 24575,'0'-1'0,"-1"1"0,1-1 0,-1 0 0,1 1 0,-1 0 0,1-1 0,-1 1 0,0-1 0,1 1 0,-1 0 0,1-1 0,-1 1 0,0 0 0,1-1 0,-1 1 0,0 0 0,1 0 0,-1 0 0,0 0 0,1 0 0,-1 0 0,0 0 0,1 0 0,-1 0 0,0 0 0,0 0 0,1 0 0,-1 0 0,-1 1 0,-12 17 0,0 29 0,8 22 0,6 117 0,2-84 0,0-66 0,2 1 0,15 66 0,-13-86-1365,0-7-5461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5:17.9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80 0 24575,'-8'11'0,"0"-1"0,0 2 0,1-1 0,0 1 0,1 0 0,1 0 0,0 0 0,0 1 0,1 0 0,-2 16 0,2-12 0,1 1 0,1-1 0,1 1 0,0 0 0,2 0 0,0-1 0,4 23 0,-2-27 14,0-1-1,1 1 0,1-1 0,0 0 1,1 0-1,0 0 0,1-1 1,15 21-1,-16-25-112,0-1 0,0 0 0,0 0 0,1 0 0,0 0 0,0-1 0,1-1 0,-1 1 0,1-1 0,0 0 0,0-1 0,1 0 0,-1 0 0,10 2 0,1-3-6727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22.0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72 205 24575,'-3'1'0,"0"0"0,0 0 0,0 0 0,1 0 0,-1 0 0,0 1 0,0-1 0,1 1 0,-1 0 0,1-1 0,0 1 0,-1 0 0,1 1 0,0-1 0,0 0 0,-2 4 0,0-1 0,1-1 0,0 1 0,0 0 0,0 0 0,0 0 0,1 0 0,-3 10 0,4-12 0,1 1 0,1-1 0,-1 0 0,0 0 0,1 0 0,0-1 0,-1 1 0,1 0 0,0 0 0,1 0 0,-1 0 0,0-1 0,1 1 0,0-1 0,-1 1 0,1-1 0,0 1 0,0-1 0,0 0 0,1 0 0,-1 0 0,1 0 0,-1-1 0,1 1 0,3 1 0,11 7 0,-1-2 0,34 13 0,-37-16 0,-1-1 0,-1 1 0,0 0 0,-1 1 0,1 0 0,17 14 0,-26-19 0,0 1 0,-1-1 0,1 1 0,-1-1 0,1 1 0,-1 0 0,0 0 0,1-1 0,-1 1 0,0 0 0,0 0 0,0 0 0,-1 0 0,1 0 0,0 0 0,-1 1 0,1-1 0,-1 0 0,0 0 0,0 0 0,0 1 0,0-1 0,0 0 0,0 0 0,-1 0 0,1 0 0,-1 1 0,1-1 0,-1 0 0,0 0 0,0 0 0,0 0 0,0 0 0,0-1 0,0 1 0,0 0 0,-1 0 0,1-1 0,-3 3 0,0 0 0,0 0 0,0 0 0,0-1 0,0 0 0,0 1 0,-1-2 0,0 1 0,1 0 0,-1-1 0,0 0 0,0 0 0,0-1 0,0 1 0,-1-1 0,1 0 0,0 0 0,-1-1 0,1 0 0,-6 0 0,7 0 0,1-1 0,-1 0 0,0 1 0,1-1 0,-1-1 0,1 1 0,0 0 0,-1-1 0,1 0 0,0 0 0,0 0 0,0 0 0,0 0 0,0-1 0,1 1 0,-1-1 0,1 0 0,0 1 0,-1-1 0,1 0 0,1 0 0,-1-1 0,0 1 0,1 0 0,-1-1 0,1 1 0,0-1 0,-1-4 0,-2-17-1365,2 1-5461</inkml:trace>
  <inkml:trace contextRef="#ctx0" brushRef="#br0" timeOffset="1">226 1 24575,'-4'0'0,"2"0"0,7 0 0,2 4 0,4 2 0,4-1 0,5 0 0,-1 2 0,0 1 0,-3 3 0,-5 0-8191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22.3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80 1 24575,'-1'4'0,"0"0"0,0-1 0,-1 1 0,1 0 0,-1-1 0,0 1 0,0-1 0,-1 0 0,-2 4 0,-5 8 0,2-1 12,1 0 0,1 1 0,0 0 0,1 0 0,0 1 0,1 0 0,1-1 0,1 1 0,-1 25 0,3-33-86,0 1-1,1 0 1,0 0 0,0-1 0,1 1-1,0-1 1,0 1 0,1-1 0,0 0-1,1 0 1,-1 0 0,2 0 0,-1-1-1,1 0 1,0 0 0,1 0 0,0 0-1,0-1 1,7 6 0,0-2-6752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22.7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82 0 24575,'-3'0'0,"0"0"0,0 0 0,-1 1 0,1-1 0,0 1 0,0-1 0,0 1 0,0 0 0,0 0 0,1 1 0,-1-1 0,0 0 0,0 1 0,1 0 0,-1 0 0,1 0 0,-1 0 0,1 0 0,-4 5 0,3-3 0,1 0 0,-1 1 0,1-1 0,0 1 0,0 0 0,0 0 0,1 0 0,0 0 0,0 0 0,0 0 0,0 7 0,0-2 0,1 0 0,1 0 0,0 0 0,0 0 0,1-1 0,0 1 0,0 0 0,1-1 0,1 1 0,-1-1 0,2 0 0,6 11 0,-8-15 9,1-1-1,0 1 1,0-1-1,1 0 1,-1 0 0,1-1-1,0 1 1,0-1-1,0 0 1,1-1-1,-1 1 1,0-1-1,8 2 1,-10-3-68,0 0-1,1 0 1,-1-1-1,0 0 1,1 1 0,-1-1-1,0 0 1,1-1-1,-1 1 1,0-1 0,1 1-1,-1-1 1,0 0-1,0 0 1,0 0 0,0-1-1,0 1 1,0-1-1,0 0 1,0 0 0,-1 0-1,1 0 1,0 0-1,2-4 1,8-10-6767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23.0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98 0 24575,'-4'1'0,"-1"-1"0,1 1 0,-1 0 0,1 1 0,0-1 0,0 1 0,0 0 0,0 0 0,0 0 0,0 0 0,0 1 0,1-1 0,-1 1 0,1 0 0,0 0 0,-1 1 0,2-1 0,-1 1 0,0-1 0,1 1 0,-1 0 0,1 0 0,-3 8 0,3-9 0,1 0 0,-1 1 0,1-1 0,0 1 0,0-1 0,0 1 0,0 0 0,1-1 0,-1 1 0,1 0 0,0-1 0,0 1 0,1 0 0,-1 0 0,1-1 0,-1 1 0,1 0 0,1-1 0,-1 1 0,0-1 0,1 1 0,-1-1 0,1 0 0,0 0 0,0 0 0,1 0 0,-1 0 0,4 3 0,-4-3 0,1-1 0,0 1 0,0-1 0,0 0 0,0 0 0,0 0 0,0 0 0,1-1 0,-1 1 0,0-1 0,1 0 0,0 0 0,-1 0 0,1 0 0,-1-1 0,1 0 0,0 1 0,-1-1 0,1-1 0,0 1 0,0 0 0,-1-1 0,1 0 0,-1 0 0,1 0 0,-1 0 0,1 0 0,-1-1 0,0 0 0,1 0 0,-1 1 0,0-2 0,0 1 0,0 0 0,-1-1 0,1 1 0,-1-1 0,1 0 0,-1 0 0,0 0 0,0 0 0,0 0 0,0 0 0,-1-1 0,1 1 0,-1-1 0,2-5 0,1-5 0,-2 7 0,1 0 0,-1 0 0,1 0 0,0 0 0,5-7 0,-7 14 0,-1-1 0,0 0 0,1 1 0,-1-1 0,1 1 0,0-1 0,-1 1 0,1-1 0,0 1 0,-1-1 0,1 1 0,0 0 0,-1-1 0,1 1 0,0 0 0,-1-1 0,1 1 0,0 0 0,0 0 0,0 0 0,1 0 0,-1 0 0,1 1 0,-1-1 0,0 1 0,1-1 0,-1 1 0,0 0 0,0 0 0,0-1 0,0 1 0,1 0 0,-1 0 0,0 0 0,0 0 0,-1 1 0,1-1 0,1 2 0,23 39-41,-23-36-42,1 0 0,0 0 0,0 0 1,0 0-1,1-1 0,0 1 0,0-1 1,0 0-1,1-1 0,-1 1 1,1-1-1,0 0 0,1 0 0,-1 0 1,11 5-1,2-4-6743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23.3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45 0 24575,'-2'0'0,"0"0"0,0 0 0,0 1 0,0-1 0,1 0 0,-1 1 0,0-1 0,0 1 0,1 0 0,-1-1 0,0 1 0,0 0 0,1 0 0,-1 0 0,1 0 0,-1 1 0,1-1 0,0 0 0,-1 1 0,1-1 0,0 1 0,0-1 0,0 1 0,0-1 0,0 1 0,0 0 0,1-1 0,-1 1 0,0 0 0,1 0 0,-1 0 0,1-1 0,0 1 0,0 0 0,0 0 0,0 0 0,0 3 0,0 9 0,1 1 0,1-1 0,6 28 0,-4-24 0,88 359 0,-62-266 0,-30-110-39,6 16 203,-3-12-386,-1-8-1046,-2-7-5558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23.8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 73 24575,'-3'-4'0,"0"1"0,0-1 0,1 0 0,0 1 0,0-1 0,0 0 0,-3-8 0,4 8 0,-1 0 0,1 0 0,-1 1 0,0-1 0,0 0 0,-1 1 0,-3-6 0,10 33 0,0-1 0,1 26 0,-5 83-21,0 11 121,2-124-340,0-1-1,1 0 0,0 1 0,2-1 1,9 26-1,-6-28-6585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24.2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12 160 24575,'-9'-20'0,"6"14"0,20 13 0,0 2 0,7 4 0,1-1 0,0-1 0,51 15 0,-71-25 0,1 1 0,0-1 0,-1 0 0,1-1 0,0 1 0,0-1 0,0 0 0,-1 0 0,1-1 0,0 0 0,0 0 0,-1 0 0,1-1 0,-1 0 0,1 0 0,-1 0 0,0-1 0,1 1 0,-1-1 0,-1-1 0,1 1 0,0-1 0,-1 1 0,8-9 0,-8 5 0,-1 1 0,0 0 0,0-1 0,0 0 0,-1 0 0,0 0 0,0 0 0,0 0 0,-1 0 0,0-11 0,0 12 0,-1 0 0,0 0 0,0 0 0,0 0 0,-1-1 0,0 1 0,0 0 0,0 0 0,-1 0 0,0 1 0,0-1 0,-4-7 0,9 62 0,9 12 0,2 0 0,34 93 0,-46-150 12,-1 1 0,2-1 0,-1 1 0,0-1 0,1 0 0,0 0 0,0 0 0,0 0 0,7 6 0,-8-9-58,-1 0-1,0 0 1,1-1-1,-1 1 1,1 0 0,-1-1-1,1 1 1,0-1-1,-1 0 1,1 1 0,-1-1-1,1 0 1,0 0-1,-1 0 1,1 0-1,0 0 1,-1 0 0,1-1-1,-1 1 1,1 0-1,0-1 1,-1 0 0,1 1-1,-1-1 1,1 0-1,-1 0 1,0 1 0,1-1-1,-1 0 1,0 0-1,2-3 1,9-5-6780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24.6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1 24575,'-2'0'0,"0"0"0,0 0 0,0 0 0,0 0 0,1 1 0,-1-1 0,0 1 0,0-1 0,0 1 0,0 0 0,1 0 0,-1-1 0,0 1 0,1 0 0,-1 1 0,0-1 0,1 0 0,-1 0 0,1 1 0,0-1 0,-2 3 0,1-1 0,0 0 0,1 1 0,-1-1 0,1 1 0,0-1 0,0 1 0,0-1 0,1 1 0,-1 0 0,1 5 0,0 9 0,2-1 0,0 0 0,7 30 0,-8-45 0,21 82-32,-8-33-634,12 88-1,-24-117-6159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24.9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95 24575,'0'-5'0,"0"-5"0,4-1 0,6-4 0,6 2 0,4 2 0,4 4 0,1 2 0,2 2 0,-1 3 0,-3-5 0,-3 0 0,1 0 0,-8 6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25.3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28 24575,'5'0'0,"5"0"0,1-5 0,4 0 0,2-1 0,4 1 0,3 2 0,0 1 0,2 1 0,0 1 0,-4 4 0,-6 2-8191</inkml:trace>
  <inkml:trace contextRef="#ctx0" brushRef="#br0" timeOffset="1">103 285 24575,'-4'4'0,"-2"6"0,-4 1 0,4-1 0,8-2 0,7-8 0,7-2 0,5-2 0,3-5 0,2 0 0,1 2 0,0-4 0,0 1 0,0 2 0,-1 3 0,-4 1-8191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5:18.2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 0 24575,'4'1'0,"-1"0"0,1 0 0,-1 0 0,1 0 0,-1 1 0,0-1 0,1 1 0,-1 0 0,0 0 0,0 0 0,0 1 0,-1-1 0,1 1 0,-1-1 0,3 4 0,33 46 0,-31-39 0,0 1 0,-2 1 0,1-1 0,-2 1 0,0 0 0,-1 0 0,0 0 0,0 16 0,-2 7 0,-1 0 0,-5 41 0,1-51 0,0 0 0,-2-1 0,-2 0 0,0 0 0,-1-1 0,-2 0 0,-1 0 0,-1-1 0,-1-1 0,-19 26 0,7-23-1365,14-17-5461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25.6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73 24 24575,'-2'-2'0,"0"0"0,0 0 0,0 0 0,0 1 0,-1-1 0,1 0 0,0 1 0,-1-1 0,0 1 0,1 0 0,-1 0 0,0 0 0,1 0 0,-1 0 0,0 1 0,0-1 0,0 1 0,-3 0 0,5 0 0,0 0 0,0 1 0,0-1 0,0 0 0,0 1 0,1-1 0,-1 0 0,0 1 0,0-1 0,0 1 0,0 0 0,1-1 0,-1 1 0,0 0 0,0-1 0,1 1 0,-1 0 0,1 0 0,-1-1 0,0 3 0,0-1 0,0 1 0,0-1 0,1 1 0,-1-1 0,1 1 0,-1-1 0,1 1 0,0 0 0,0-1 0,0 1 0,1 2 0,9 69-341,4-1 0,3-1-1,30 84 1,-41-139-6485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26.0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2 122 24575,'-1'-10'0,"2"10"0,11 15 0,15 14 0,-5-5 0,1-1 0,31 23 0,-48-41 0,0-1 0,0 0 0,0 0 0,0 0 0,1-1 0,-1 0 0,1-1 0,0 1 0,0-1 0,0 0 0,0-1 0,0 0 0,1 0 0,-1 0 0,11-2 0,-13 0 0,0 0 0,-1-1 0,1 0 0,-1 0 0,1-1 0,-1 1 0,0-1 0,0 0 0,0 0 0,-1 0 0,1-1 0,-1 1 0,1-1 0,-1 0 0,0 0 0,0 0 0,-1 0 0,0 0 0,1 0 0,-1-1 0,0 0 0,-1 1 0,3-10 0,1-7 0,0 1 0,-1-1 0,-1 0 0,0-27 0,-2-17 0,-1 65 0,0 0 0,0-1 0,0 1 0,0 0 0,0 0 0,0 0 0,0 0 0,0 0 0,0 0 0,0 0 0,0-1 0,0 1 0,0 0 0,0 0 0,0 0 0,0 0 0,0 0 0,0 0 0,0 0 0,0-1 0,0 1 0,0 0 0,0 0 0,1 0 0,-1 0 0,0 0 0,0 0 0,0 0 0,0 0 0,0 0 0,0 0 0,0 0 0,0-1 0,0 1 0,0 0 0,1 0 0,-1 0 0,0 0 0,0 0 0,0 0 0,0 0 0,0 0 0,0 0 0,0 0 0,1 0 0,-1 0 0,0 0 0,0 0 0,0 0 0,0 0 0,0 0 0,0 0 0,0 0 0,1 0 0,-1 0 0,0 0 0,0 1 0,0-1 0,0 0 0,0 0 0,0 0 0,0 0 0,0 0 0,0 0 0,1 0 0,6 11 0,4 15 0,0 8 0,-2 1 0,-2 0 0,4 39 0,-5-29 0,1 22 0,-4 123 0,-4-132 0,-1-54-53,-4-10 185,-2-11-1576,3 1-5382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28.6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0 143 24575,'0'-4'0,"5"-2"0,5 1 0,5 0 0,6 2 0,-2-3 0,0-1 0,2 1 0,1 1 0,-3-2 0,0-1 0,1 2 0,1-3 0,2-4 0,1 0 0,1-2 0,0 1 0,-4 3-8191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29.0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196 12 24575,'0'0'0,"0"-1"0,0 1 0,0-1 0,0 1 0,0 0 0,0-1 0,0 1 0,0 0 0,0-1 0,0 1 0,0-1 0,0 1 0,0 0 0,0-1 0,0 1 0,0 0 0,-1-1 0,1 1 0,0 0 0,0-1 0,0 1 0,-1 0 0,1-1 0,0 1 0,0 0 0,-1 0 0,1-1 0,0 1 0,-1 0 0,1 0 0,0-1 0,0 1 0,-1 0 0,1 0 0,-1 0 0,1 0 0,0 0 0,-1-1 0,1 1 0,0 0 0,-1 0 0,-17 10 0,-11 20 0,14 2 0,3 0 0,0 1 0,2 1 0,-10 66 0,6-35 0,-37 168-1365,44-206-5461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29.3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 24575,'0'-4'0,"0"3"0,0 5 0,0 8 0,0 5 0,0 4 0,0 4 0,0 0 0,0 2 0,0 0 0,0 0 0,0 0 0,4-1 0,2 0 0,-1 0 0,-4-1 0,-4-3-8191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29.7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0 170 24575,'1'-5'0,"0"1"0,0-1 0,0 0 0,0 1 0,1-1 0,-1 1 0,1-1 0,1 1 0,-1 0 0,1 0 0,-1 0 0,1 0 0,0 0 0,0 0 0,5-3 0,2-3 0,0 1 0,1 1 0,0 0 0,13-8 0,-24 16 0,14-8 0,-1 1 0,1 0 0,0 0 0,1 2 0,15-5 0,-27 9 0,1 0 0,-1 1 0,1-1 0,0 1 0,-1 0 0,1 0 0,0 0 0,-1 1 0,1-1 0,-1 1 0,1 0 0,-1 0 0,1 0 0,-1 0 0,1 1 0,-1-1 0,0 1 0,0 0 0,0 0 0,0 0 0,0 0 0,0 1 0,0-1 0,-1 1 0,1 0 0,-1-1 0,2 5 0,8 14 0,-1 1 0,-2 1 0,0-1 0,-1 1 0,-2 1 0,0 0 0,5 44 0,8 32 0,68 184 0,-86-283-42,-1 1-1,1 0 0,-1 0 1,1-1-1,-1 1 0,0 0 1,0 0-1,0 0 0,0-1 1,0 1-1,0 0 0,-1 0 1,1-1-1,-1 1 0,1 0 1,-1 0-1,1-1 0,-1 1 1,0-1-1,0 1 0,0 0 1,0-1-1,0 0 0,0 1 1,0-1-1,-1 0 0,1 1 1,0-1-1,-1 0 0,1 0 1,-3 1-1,-10 4-6783</inkml:trace>
  <inkml:trace contextRef="#ctx0" brushRef="#br0" timeOffset="1">129 376 24575,'0'-5'0,"0"-5"0,0-6 0,4 0 0,7-1 0,4 2 0,5 3 0,4 4 0,-3-1 0,-1 1 0,2 2 0,0 1 0,1 7 0,-3 7 0,-5 2-8191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0.0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12 795 24575,'-5'0'0,"-1"5"0,5 1 0,7-1 0,6 0 0,6-2 0,5-1 0,6-5 0,3-3 0,0 1 0,0-4 0,-2-1 0,-2-2 0,4 1 0,0-3 0,-5 2-8191</inkml:trace>
  <inkml:trace contextRef="#ctx0" brushRef="#br0" timeOffset="1">781 0 24575,'-3'1'0,"1"-1"0,0 1 0,0 0 0,-1 0 0,1 0 0,0 0 0,0 0 0,0 0 0,0 1 0,0-1 0,0 1 0,1-1 0,-1 1 0,0 0 0,1 0 0,-1-1 0,1 1 0,0 0 0,0 0 0,0 1 0,0-1 0,0 0 0,0 0 0,0 0 0,1 1 0,-1-1 0,1 0 0,-1 4 0,-7 69 0,7-49 0,0 16 0,-12 74 0,4-40-1365,7-54-5461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0.4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1 184 24575,'25'-26'0,"-19"18"0,1 0 0,1 0 0,0 1 0,0 0 0,0 1 0,1 0 0,0 0 0,14-6 0,154-73 0,-176 85-40,0-1 0,0 0 0,0 1 0,0-1-1,1 1 1,-1-1 0,0 1 0,0 0 0,1-1 0,-1 1 0,0 0-1,1 0 1,-1 0 0,0 0 0,0 0 0,1 0 0,-1 1-1,0-1 1,1 0 0,-1 1 0,0-1 0,0 0 0,0 1 0,1 0-1,-1-1 1,0 1 0,0 0 0,0-1 0,0 1 0,0 0-1,0 0 1,0 0 0,1 2 0,4 9-6786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0.7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95 205 24575,'-5'6'0,"-7"8"0,13-14 0,-1 1 0,1-1 0,-1 1 0,1-1 0,-1 0 0,1 1 0,-1-1 0,1 0 0,0 0 0,-1 1 0,1-1 0,0 0 0,-1 0 0,1 0 0,0 0 0,-1 0 0,1 0 0,-1 0 0,1 0 0,0 0 0,-1 0 0,1 0 0,0 0 0,-1 0 0,1-1 0,0 1 0,-1 0 0,1 0 0,-1-1 0,1 1 0,0-1 0,96-20-455,0-4 0,144-58 0,-218 73-6371</inkml:trace>
  <inkml:trace contextRef="#ctx0" brushRef="#br0" timeOffset="1">44 0 24575,'-2'1'0,"0"-1"0,0 0 0,1 1 0,-1-1 0,0 1 0,0-1 0,1 1 0,-1 0 0,0 0 0,1-1 0,-1 1 0,1 0 0,-1 1 0,1-1 0,-1 0 0,1 0 0,0 1 0,0-1 0,-1 1 0,1-1 0,0 1 0,0-1 0,1 1 0,-1 0 0,0-1 0,0 1 0,1 0 0,-1 0 0,1-1 0,-1 5 0,0 1 0,0 1 0,0-1 0,1 1 0,0 0 0,0-1 0,1 9 0,4 8-114,0 0 1,1 0-1,2-1 0,0 1 0,2-2 1,0 0-1,2 0 0,0-1 0,1 0 1,1-1-1,22 24 0,-23-32-6712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1.1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24575,'7'150'0,"-5"-130"0,2 1 0,0-1 0,1 0 0,1 0 0,16 35 0,6 1-1365,-18-43-5461</inkml:trace>
  <inkml:trace contextRef="#ctx0" brushRef="#br0" timeOffset="1">129 77 24575,'0'-4'0,"5"2"0,0 7 0,1 6 0,-2 6 0,4 5 0,-1 2 0,0 2 0,2 0 0,0 1 0,3 0 0,-1 0 0,2-1 0,-1 0 0,-2-4-8191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08:53.8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24575,'128'25'0,"-74"-19"0,106 26 0,22 3 0,67-3 0,-238-30-20,0 0-1,-1 0 0,0 2 0,1-1 1,-1 1-1,0 1 0,-1-1 1,17 12-1,2 1-1158,-10-8-5647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5:56.9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0 231 24575,'9'1'0,"-1"0"0,0 1 0,0-1 0,13 6 0,25 4 0,17-8 0,1-3 0,105-13 0,-65 3 0,14 3 0,56-5 0,124-14 0,37 16 0,-8 1 0,255-58 0,-499 58 0,165-9 0,-82 5 0,3 0 0,-150 13 0,16-1 0,0 2 0,0 1 0,61 13 0,-56-5 0,0-1 0,1-2 0,82 3 0,-87-12 0,63-12 0,-28 3 0,-14-1 0,15-1 0,21 0 0,-66 8 0,1 1 0,28 0 0,13 5 0,-44 1 0,0-1 0,-1-1 0,1-2 0,0 0 0,30-8 0,-42 8 0,0 1 0,0-1 0,0 2 0,0 0 0,0 1 0,-1 0 0,22 5 0,31 1 0,295-6 0,-344-2 0,0-1 0,0 0 0,18-6 0,-20 4 0,-1 1 0,1 1 0,0 0 0,18 1 0,-12 9-1365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1.4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24575,'0'4'0,"0"7"0,0 4 0,0 6 0,0 2 0,0 2 0,5 2 0,1-1 0,-1 1 0,0 0 0,-2-1 0,-1 0 0,-1 0 0,-5 0 0,-2-1 0,0 1 0,2 0 0,0-5-8191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1.7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60 24575,'0'1'0,"3"18"0,22-13 0,35-4 0,0-3 0,81-12 0,40-1 0,-151 14-170,-1-2-1,1 0 0,-1-2 1,0-1-1,0-1 0,-1-2 1,40-16-1,-52 15-6655</inkml:trace>
  <inkml:trace contextRef="#ctx0" brushRef="#br0" timeOffset="1">258 9 24575,'-10'4'0,"1"1"0,0 0 0,0 1 0,1 0 0,-1 0 0,1 1 0,-11 11 0,17-14 0,-1-1 0,1 1 0,0 0 0,0 0 0,0 0 0,0 0 0,1 0 0,0 1 0,0-1 0,0 0 0,0 0 0,1 1 0,-1-1 0,1 1 0,0-1 0,1 0 0,-1 1 0,1-1 0,0 0 0,2 8 0,7 15-195,1-1 0,1-1 0,1 0 0,1-1 0,1 0 0,26 30 0,-29-40-6631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2.1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 24575,'0'-4'0,"0"3"0,4 5 0,2 8 0,0 5 0,3 4 0,0 3 0,2 2 0,5 1 0,-1 0 0,-3-1 0,1-3 0,-2-3 0,1 1 0,0-4-8191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2.5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 24575,'0'-4'0,"5"-2"0,0 5 0,1 7 0,3 2 0,0 5 0,-2 3 0,3 0 0,-1 2 0,3-3 0,0 0 0,1-1 0,-1 0 0,-3 2 0,2-1 0,-1 1 0,-3-2-8191</inkml:trace>
  <inkml:trace contextRef="#ctx0" brushRef="#br0" timeOffset="1">334 63 24575,'4'0'0,"2"4"0,4 6 0,0 6 0,-1 4 0,-3 3 0,3 3 0,-1 0 0,-1 1 0,2 0 0,-1-1 0,0 1 0,1-1 0,0 0 0,-2-1 0,-2-3-8191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3.4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170 1 24575,'-7'2'0,"0"1"0,0-1 0,0 1 0,0 1 0,0-1 0,1 1 0,-9 7 0,12-9 0,-6 5 0,1 0 0,-1 1 0,2 0 0,-1 0 0,1 1 0,0 0 0,1 0 0,0 1 0,0-1 0,1 1 0,0 1 0,1-1 0,0 1 0,1 0 0,0 0 0,1 0 0,0 0 0,0 0 0,1 0 0,1 0 0,0 1 0,1-1 0,0 0 0,0 0 0,1 0 0,5 16 0,58 185 0,-44-149 0,-6-15 60,10 50 0,-22-85-209,-1 0 1,-1 0-1,0 1 1,0-1-1,-1 0 1,-1 0-1,-1 0 1,1 0-1,-6 17 1,1-14-6678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3.8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17 197 24575,'-1'0'0,"1"0"0,-1 0 0,1 0 0,-1 0 0,0 0 0,1 0 0,-1 0 0,0 0 0,1 0 0,-1 0 0,1-1 0,-1 1 0,1 0 0,-1-1 0,0 1 0,1 0 0,-1-1 0,1 1 0,-1 0 0,1-1 0,0 1 0,-1-1 0,1 1 0,-1-1 0,1 1 0,0-1 0,-1 1 0,1-1 0,0 0 0,0 1 0,-1-1 0,1 1 0,0-1 0,0 0 0,0 1 0,0-1 0,0 0 0,0 1 0,0-1 0,0 1 0,0-1 0,0 0 0,0 1 0,0-1 0,0 0 0,1 1 0,-1-1 0,0 1 0,0-1 0,1 1 0,-1-1 0,1 0 0,18-29 0,2 15 0,0 2 0,1 0 0,0 1 0,1 2 0,28-11 0,-11 5 0,-32 13 0,7-4 0,-1 1 0,0 1 0,1 0 0,0 1 0,0 1 0,24-3 0,-22 4-1365,-2 0-5461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4.2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24575,'2'1'0,"0"0"0,-1 0 0,1 0 0,0 0 0,-1 0 0,1 0 0,-1 0 0,1 1 0,-1-1 0,0 1 0,0-1 0,1 1 0,-1-1 0,0 1 0,0 0 0,-1-1 0,1 1 0,0 0 0,-1 0 0,2 1 0,12 40 0,-1 21 0,-2 1 0,-4 0 0,-2 1 0,-5 90 0,0-151 0,0-1 0,0 1 0,0-1 0,1 1 0,0-1 0,0 1 0,0-1 0,3 8 0,-3-11 0,-1 0 0,1 0 0,0 0 0,0-1 0,-1 1 0,1 0 0,0 0 0,0 0 0,0-1 0,0 1 0,0-1 0,0 1 0,0 0 0,0-1 0,1 0 0,-1 1 0,0-1 0,0 0 0,0 1 0,0-1 0,1 0 0,-1 0 0,0 0 0,0 0 0,0 0 0,1-1 0,-1 1 0,0 0 0,0 0 0,0-1 0,0 1 0,0-1 0,0 1 0,1-1 0,-1 1 0,0-1 0,1-1 0,45-21 0,84-57 0,-114 67 0,0 0 0,-1-1 0,0-1 0,-1-1 0,-1 0 0,-1 0 0,19-30 0,-30 42 0,0 0 0,0 1 0,0-1 0,0 0 0,-1 0 0,0 0 0,0 0 0,0 0 0,0 0 0,-1-1 0,1 1 0,-1 0 0,0 0 0,0-1 0,-1 1 0,1 0 0,-1 0 0,0 0 0,0 0 0,0 0 0,-1 0 0,1 0 0,-1 0 0,0 0 0,0 1 0,0-1 0,-1 1 0,1-1 0,-4-2 0,2 2 0,0 1 0,0 0 0,0 0 0,0 1 0,0-1 0,0 1 0,-1 0 0,0 0 0,1 0 0,-1 1 0,0-1 0,0 1 0,1 0 0,-1 1 0,0-1 0,0 1 0,0 0 0,0 0 0,0 0 0,0 1 0,0 0 0,0 0 0,0 0 0,-7 4 0,7-3 0,0 0 0,0 0 0,1 0 0,-1 1 0,1 0 0,0 0 0,-1 0 0,1 0 0,1 1 0,-1 0 0,0 0 0,1 0 0,0 0 0,0 0 0,0 1 0,1-1 0,-1 1 0,-1 5 0,1-2 0,1 1 0,0-1 0,1 0 0,0 1 0,0-1 0,1 1 0,0-1 0,0 1 0,1-1 0,3 14 0,-1-9 0,1 1 0,0-1 0,0 0 0,2 0 0,-1 0 0,2-1 0,0 0 0,0 0 0,1 0 0,1-1 0,-1-1 0,2 1 0,19 16 0,-23-23-40,0-1 0,1 1 0,0-1 0,0 0-1,0 0 1,0-1 0,0 0 0,0 0 0,1-1 0,-1 0 0,0 0-1,1-1 1,-1 0 0,1 0 0,-1 0 0,1-1 0,-1-1-1,0 1 1,1-1 0,-1 0 0,0-1 0,0 1 0,-1-1 0,1-1-1,0 1 1,-1-1 0,0-1 0,0 1 0,0-1 0,-1 0-1,1 0 1,-1-1 0,9-11 0,2-5-6786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4.6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184 238 24575,'10'-54'0,"5"-30"0,-14 80 0,-1 0 0,0 0 0,0-1 0,0 1 0,-1 0 0,1-1 0,-1 1 0,0 0 0,0 0 0,-1 0 0,1 0 0,-1 0 0,0 0 0,0 0 0,0 1 0,-3-5 0,3 6 0,-1-1 0,1 1 0,-1 0 0,1 0 0,-1 0 0,0 0 0,0 1 0,1-1 0,-1 1 0,0-1 0,-1 1 0,1 0 0,0 0 0,0 0 0,0 1 0,-1-1 0,1 1 0,0 0 0,0 0 0,-1 0 0,1 0 0,0 1 0,-1-1 0,1 1 0,0 0 0,0 0 0,0 0 0,0 0 0,0 0 0,0 1 0,0 0 0,0-1 0,0 1 0,1 0 0,-1 0 0,-3 5 0,-1-2 0,0 1 0,1 1 0,0-1 0,0 1 0,1 0 0,0 1 0,0-1 0,1 1 0,-1 0 0,2 0 0,-1 1 0,-3 13 0,5-8 0,0 1 0,1 0 0,0 0 0,1 0 0,1 0 0,0 0 0,1 0 0,1 0 0,0 0 0,1-1 0,6 15 0,-6-20 0,0 1 0,2 0 0,-1-1 0,1 0 0,0 0 0,1-1 0,0 0 0,0 0 0,1 0 0,0-1 0,0 0 0,1-1 0,-1 0 0,2 0 0,-1-1 0,11 5 0,-7-5 0,0 0 0,0-1 0,1-1 0,-1 0 0,1-1 0,0 0 0,0-1 0,0-1 0,-1 0 0,1-1 0,0 0 0,0-1 0,-1-1 0,1 0 0,-1-1 0,0 0 0,0-1 0,0 0 0,15-10 0,-7 2-1365,-4-1-5461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5.1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298 2 24575,'-82'-2'0,"-93"5"0,173-4 0,0 1 0,0 1 0,0-1 0,1 0 0,-1 0 0,0 1 0,0-1 0,0 1 0,1-1 0,-1 1 0,0 0 0,1 0 0,-1-1 0,0 1 0,1 1 0,-1-1 0,1 0 0,0 0 0,-1 0 0,1 1 0,0-1 0,-1 2 0,1-1 0,1 0 0,-1 0 0,1 0 0,0 0 0,0-1 0,0 1 0,0 0 0,0 0 0,0 0 0,0 0 0,0 0 0,1-1 0,-1 1 0,1 0 0,0 0 0,-1 0 0,3 2 0,3 7 0,1 1 0,1-1 0,0-1 0,16 17 0,14 9 0,73 53 0,-31-25 0,-77-62 0,0 0 0,-1 0 0,1 1 0,-1-1 0,1 1 0,-1-1 0,0 1 0,0 0 0,0 0 0,-1 0 0,1 0 0,-1 1 0,1-1 0,-1 0 0,0 1 0,0 3 0,-1-5 0,0 1 0,0-1 0,0 1 0,0-1 0,-1 1 0,1-1 0,-1 0 0,0 1 0,0-1 0,0 0 0,0 1 0,0-1 0,0 0 0,0 0 0,-1 0 0,1 0 0,-4 3 0,0-1 0,1 0 0,-1 0 0,0-1 0,0 1 0,-1-1 0,1 0 0,-1-1 0,0 1 0,1-1 0,-1-1 0,0 1 0,0-1 0,0 0 0,-1 0 0,1 0 0,-11-1 0,6-1 0,1 0 0,-1 0 0,1-1 0,0-1 0,0 0 0,0 0 0,0 0 0,-12-8 0,18 9 0,0-1 0,0 0 0,0 0 0,1 0 0,-1 0 0,1-1 0,-1 0 0,1 1 0,1-1 0,-1 0 0,0-1 0,1 1 0,0 0 0,0-1 0,0 1 0,1-1 0,-1 0 0,1 1 0,-1-11 0,0-9-1365,1 1-5461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5.7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 77 24575,'0'-3'0,"1"0"0,0 1 0,0-1 0,0 0 0,0 1 0,0-1 0,0 1 0,1-1 0,-1 1 0,1 0 0,0-1 0,0 1 0,-1 0 0,2 0 0,-1 0 0,0 0 0,4-2 0,0 0 0,-1 0 0,1 0 0,1 1 0,-1 0 0,0 0 0,8-2 0,-9 3 0,0 1 0,1 0 0,0 0 0,-1 1 0,1-1 0,0 1 0,-1 0 0,1 1 0,0-1 0,-1 1 0,1 0 0,-1 1 0,1-1 0,-1 1 0,0 0 0,0 1 0,0-1 0,0 1 0,0 0 0,0 0 0,-1 1 0,1-1 0,6 8 0,-6-5 0,-1-1 0,0 1 0,0-1 0,-1 1 0,1 0 0,-1 1 0,-1-1 0,1 0 0,-1 1 0,0 0 0,-1-1 0,1 1 0,-1 0 0,-1 0 0,1 0 0,-1 0 0,-1 0 0,1-1 0,-2 10 0,-3 8 0,-1-1 0,-1 0 0,-13 29 0,18-47 0,0 1 0,0-1 0,-1 1 0,0-1 0,0 0 0,-1 0 0,1 0 0,-1-1 0,0 1 0,0-1 0,-1 0 0,1 0 0,-1-1 0,0 1 0,0-1 0,0 0 0,0 0 0,-10 3 0,12-6 0,-1 1 0,0-1 0,0 0 0,1-1 0,-1 1 0,0-1 0,1 1 0,-1-1 0,0 0 0,1-1 0,-1 1 0,1-1 0,-1 1 0,1-1 0,0 0 0,0 0 0,0 0 0,0-1 0,0 1 0,0-1 0,1 0 0,-1 1 0,1-1 0,0 0 0,0-1 0,-4-5 0,-5-11 0,0 0 0,2-1 0,-10-27 0,11 27 0,2 8 0,4 10 0,1 0 0,-1 0 0,0 0 0,1 0 0,-1 0 0,1 0 0,0 0 0,0 0 0,1-1 0,-1 1 0,1 0 0,-1-1 0,1 1 0,0-5 0,18 41 0,41 144 0,-37-104 0,3-1 0,51 102 0,-73-167 17,1 0 0,1 0 1,-1 0-1,1-1 0,0 0 0,11 10 0,-15-15-54,1 0 0,-1 0 0,0 0-1,1 0 1,-1 0 0,0-1 0,1 1 0,-1 0 0,1-1 0,-1 1 0,1-1-1,-1 0 1,1 1 0,0-1 0,-1 0 0,1 0 0,-1 0 0,1 0 0,0 0-1,-1-1 1,1 1 0,-1 0 0,1-1 0,-1 1 0,1-1 0,-1 1 0,1-1-1,-1 0 1,1 0 0,-1 0 0,0 0 0,0 0 0,1 0 0,-1 0 0,0 0-1,0 0 1,0 0 0,0-1 0,1-1 0,9-13-6789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5:57.5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4 302 24575,'-4'-3'0,"13"-3"0,14-4 0,13 5 0,0 1 0,37 2 0,37-4 0,403-75 0,-359 51 0,335-73 0,-280 54 0,-204 48 0,0 0 0,0 1 0,0-1 0,0 1 0,0 1 0,1-1 0,6 2 0,-12-2 0,1 0 0,-1 0 0,1 0 0,-1 0 0,1 1 0,-1-1 0,1 0 0,-1 0 0,1 0 0,-1 1 0,1-1 0,-1 0 0,0 1 0,1-1 0,-1 0 0,0 1 0,1-1 0,-1 0 0,0 1 0,1-1 0,-1 1 0,0-1 0,0 1 0,1-1 0,-1 1 0,0-1 0,0 0 0,1 2 0,-2-1 0,1 1 0,-1-1 0,0 0 0,1 1 0,-1-1 0,0 0 0,0 0 0,0 0 0,0 0 0,0 0 0,0 0 0,0 0 0,0 0 0,0 0 0,0 0 0,-2 1 0,-11 8-1365,0 1-5461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6.2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125 1 24575,'-5'-1'0,"0"1"0,0 1 0,0-1 0,0 1 0,0-1 0,0 1 0,0 1 0,1-1 0,-1 1 0,0 0 0,1 0 0,-1 0 0,1 0 0,-1 1 0,1 0 0,0 0 0,0 0 0,0 1 0,1-1 0,-1 1 0,1 0 0,0-1 0,0 2 0,0-1 0,1 0 0,-1 1 0,1-1 0,0 1 0,0-1 0,1 1 0,-1 0 0,1 0 0,0 0 0,1 0 0,-1 0 0,1 0 0,0 0 0,0 0 0,0 0 0,1 0 0,1 6 0,2 3 0,1 0 0,1-1 0,0 0 0,1 0 0,0 0 0,1-1 0,0 0 0,14 15 0,-18-23 0,-1 0 0,1-1 0,0 0 0,0 1 0,1-1 0,-1-1 0,1 1 0,-1-1 0,1 1 0,0-1 0,8 2 0,-9-4 0,0 1 0,-1-1 0,1 0 0,-1 0 0,1 0 0,0-1 0,-1 1 0,1-1 0,-1 0 0,1 0 0,-1 0 0,0 0 0,1-1 0,-1 1 0,0-1 0,0 0 0,0 0 0,5-4 0,-3 1 0,0 0 0,-1 0 0,0-1 0,0 1 0,0-1 0,0 0 0,-1 0 0,0 0 0,0 0 0,-1-1 0,0 1 0,0-1 0,0 1 0,-1-1 0,0 0 0,0-11 0,0 4 0,-1 1 0,0-1 0,-2 1 0,1 0 0,-2-1 0,0 1 0,-6-19 0,52 85 0,27 75 0,-38-66 0,50 72 0,-81-132 5,0 0 1,0-1-1,0 1 0,1 0 0,-1-1 0,1 1 1,-1-1-1,1 1 0,-1-1 0,1 0 1,0 0-1,0 1 0,-1-1 0,1-1 0,0 1 1,0 0-1,0 0 0,0-1 0,0 1 0,0-1 1,0 0-1,3 1 0,-4-2-58,1 1 0,0-1 0,-1 0 0,1 0 0,-1 1 0,0-1 0,1 0 0,-1 0 0,0 0 0,1-1 0,-1 1 0,0 0-1,0 0 1,0-1 0,0 1 0,0-1 0,0 1 0,-1-1 0,1 1 0,0-1 0,-1 1 0,1-1 0,-1 0 0,0 1 0,1-1 0,-1 0 0,0-1 0,3-17-6773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6.6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96 0 24575,'-2'1'0,"0"-1"0,-1 1 0,1 0 0,-1 0 0,1 0 0,0 0 0,0 0 0,0 1 0,-1-1 0,1 0 0,1 1 0,-1 0 0,0-1 0,0 1 0,0 0 0,1 0 0,-1 0 0,-1 4 0,-23 40 0,21-32 0,-1 0 0,2 0 0,0 1 0,0 0 0,2-1 0,0 1 0,0 0 0,1 0 0,1 0 0,1 0 0,2 16 0,-1-20 0,0 0 0,0-1 0,2 1 0,-1-1 0,1 0 0,1 1 0,-1-2 0,2 1 0,-1 0 0,2-1 0,-1 0 0,1-1 0,0 0 0,1 0 0,17 14 0,-17-15 15,1-1 0,0 0 0,1-1 0,-1 0 0,1 0 0,0-1 0,12 4 0,-18-7-77,-1-1 0,1 1 0,0 0 0,0-1 1,0 0-1,-1 0 0,1 0 0,0-1 0,0 1 0,-1-1 0,1 0 0,0 0 1,0 0-1,-1 0 0,1-1 0,-1 1 0,0-1 0,1 0 0,-1 0 0,0-1 1,0 1-1,0 0 0,3-5 0,7-8-6764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36.9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84 258 24575,'30'5'0,"-28"-4"0,1 0 0,-1 0 0,1-1 0,0 1 0,-1-1 0,1 1 0,0-1 0,-1 0 0,1 0 0,0-1 0,-1 1 0,1 0 0,-1-1 0,1 0 0,0 1 0,-1-1 0,3-1 0,0-2 0,1 1 0,-1-1 0,0 0 0,0 0 0,-1-1 0,1 1 0,-1-1 0,0 0 0,0 0 0,-1-1 0,1 1 0,-1-1 0,0 0 0,-1 1 0,0-1 0,0 0 0,2-10 0,-1 7 0,-2 1 0,1-1 0,-1 1 0,0-1 0,-1 1 0,0-1 0,0 0 0,-1 1 0,0-1 0,-1 1 0,0-1 0,-5-13 0,6 20 0,0 0 0,0-1 0,-1 1 0,1 0 0,0 0 0,-1 0 0,0 0 0,1 0 0,-1 0 0,0 0 0,0 1 0,0-1 0,0 1 0,-1-1 0,1 1 0,0 0 0,0 0 0,-1 0 0,1 0 0,-1 0 0,1 0 0,-1 1 0,1 0 0,-1-1 0,1 1 0,-1 0 0,0 0 0,1 0 0,-1 0 0,1 1 0,-1-1 0,1 1 0,-1-1 0,1 1 0,-1 0 0,1 0 0,-1 0 0,-3 3 0,-3 0 0,1 1 0,-1 0 0,1 1 0,0 0 0,0 0 0,1 0 0,0 1 0,-12 15 0,11-10 0,1 0 0,0 1 0,1-1 0,1 1 0,0 1 0,0-1 0,1 1 0,1 0 0,0 0 0,1 0 0,1 0 0,0 0 0,1 0 0,1 0 0,0 1 0,4 21 0,-3-28 0,0 0 0,0 0 0,1 0 0,0 0 0,0 0 0,1 0 0,0-1 0,0 1 0,1-1 0,0 0 0,0-1 0,0 1 0,1-1 0,0 0 0,1-1 0,-1 1 0,1-1 0,0 0 0,0-1 0,1 0 0,-1 0 0,1 0 0,0-1 0,0 0 0,0-1 0,0 0 0,0 0 0,15 1 0,-13-2 0,1 0 0,-1-1 0,0 0 0,1-1 0,-1 0 0,1 0 0,-1-1 0,0-1 0,0 1 0,0-2 0,0 1 0,-1-2 0,1 1 0,-1-1 0,0 0 0,0-1 0,-1 0 0,1-1 0,-2 0 0,1 0 0,-1 0 0,0-1 0,0 0 0,-1 0 0,0-1 0,0 0 0,-1 0 0,-1 0 0,5-12 0,2-5-1365,-3 4-5461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49.2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2721 1788 24575,'-179'76'0,"44"-15"0,-4-6 0,-1-6 0,-3-6 0,-237 39 0,286-72 0,0-3 0,0-5 0,-1-3 0,1-5 0,0-4 0,0-4 0,2-4 0,0-4 0,-114-44 0,160 48 0,2-1 0,0-3 0,1-1 0,1-3 0,2-1 0,-47-40 0,67 50 0,2-1 0,0-1 0,1 0 0,1-2 0,0 1 0,2-2 0,1 0 0,0-1 0,2 0 0,0-1 0,2 0 0,1-1 0,-8-36 0,12 33-1,1 0 1,1 0-1,1 0 0,2 0 0,1-1 0,1 1 1,8-32-1,-1 21 4,2 1 0,1 0 0,2 1 1,30-53-1,-5 24-27,4 1 1,2 3-1,3 2 1,99-95 0,-79 91-12,3 4-1,2 2 1,3 4 0,2 3 0,3 4 0,1 4 0,2 3 0,2 3 0,100-26 0,-114 43 20,1 3-1,0 4 0,1 3 1,0 3-1,0 3 0,0 4 0,1 2 1,-1 5-1,0 2 0,-1 4 1,131 40-1,-146-33 43,0 2 0,-2 4 0,-1 1 0,-1 3 0,-1 3-1,87 69 1,-116-80-2,-1 2 0,-2 0 0,0 1 0,-1 1 0,-2 1 0,18 32 0,-25-36-5,-1 1-1,-1 0 1,-1 1-1,-1 0 1,-1 0-1,-1 1 1,-1 0-1,1 39 1,-6-22-9,-2-1 1,-1 1 0,-3-1-1,-1 0 1,-2 0 0,-3-1 0,0 0-1,-3-1 1,-24 48 0,-9 3-15,-3-3-1,-107 140 1,112-167 3,-2-2 0,-3-2 0,-2-3 0,-93 74 0,106-103-1365,5-6-5461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50.6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1 148 24575,'54'-20'0,"-4"14"0,1 2 0,0 2 0,51 5 0,1 0 0,-6-3 0,364-4 0,-2-35 0,83-29 0,-457 59 0,-64 8 0,0 1 0,0 0 0,1 2 0,-1 1 0,0 0 0,-1 1 0,1 2 0,27 10 0,-36-13-341,0 0 0,0-1-1,21 1 1,-7-2-6485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2:51.0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48 24575,'0'0'0,"0"0"0,0 0 0,-1 0 0,1 0 0,0-1 0,0 1 0,-1 0 0,1 0 0,0 0 0,0 0 0,-1 0 0,1 0 0,0 0 0,-1 0 0,1 0 0,0 0 0,0 0 0,-1 0 0,1 0 0,0 0 0,0 0 0,-1 1 0,1-1 0,0 0 0,0 0 0,-1 0 0,1 0 0,0 0 0,0 1 0,0-1 0,-1 0 0,1 0 0,0 0 0,0 1 0,0-1 0,-1 0 0,1 0 0,0 0 0,0 1 0,0-1 0,0 0 0,0 0 0,0 1 0,0-1 0,0 0 0,0 1 0,0-1 0,0 0 0,0 0 0,0 1 0,0-1 0,0 0 0,0 0 0,0 1 0,0-1 0,0 0 0,0 0 0,0 1 0,0-1 0,0 0 0,0 0 0,1 1 0,-1-1 0,0 0 0,16 12 0,16-8 0,-1 0 0,0-2 0,1-2 0,-1 0 0,1-3 0,37-6 0,2 1 0,282-13 0,-24 3 0,-184 5-455,1 7 0,218 17 0,-319-6-6371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3:05.3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222 80 24575,'3'-28'0,"-2"25"0,0-1 0,-1 0 0,1 0 0,-1 1 0,0-1 0,0 0 0,0 0 0,0 1 0,-1-1 0,-1-5 0,2 8 0,0 1 0,0 0 0,0 0 0,0-1 0,0 1 0,0 0 0,-1 0 0,1-1 0,0 1 0,0 0 0,0 0 0,0 0 0,-1-1 0,1 1 0,0 0 0,0 0 0,0 0 0,-1 0 0,1-1 0,0 1 0,0 0 0,-1 0 0,1 0 0,0 0 0,0 0 0,-1 0 0,1 0 0,0 0 0,0 0 0,-1 0 0,1 0 0,0 0 0,-1 0 0,1 0 0,0 0 0,0 0 0,-1 0 0,1 0 0,-1 0 0,-11 10 0,-11 21 0,20-28 0,-20 34 45,1 1-1,-29 73 1,-20 36-1544,61-130-5327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3:05.7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24575,'10'0'0,"0"1"0,0 1 0,-1-1 0,1 2 0,0-1 0,-1 1 0,0 1 0,17 8 0,71 50 0,-39-24 0,-54-35-124,0-1 0,0 1 0,-1-1 0,1 1 0,-1 0 0,1 0-1,-1 1 1,0-1 0,0 1 0,2 3 0,2 8-6702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3:06.0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32 24575,'0'4'0,"0"-3"0,4-1 0,6-1 0,6-5 0,4-1 0,3 1 0,3-4 0,0 5 0,-4 3-8191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3:06.3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12 155 24575,'-4'0'0,"-2"4"0,4 2 0,8 4 0,7 0 0,5-1 0,4-2 0,3-8 0,2-2 0,-1-2 0,1 1 0,0 0 0,-5 2-8191</inkml:trace>
  <inkml:trace contextRef="#ctx0" brushRef="#br0" timeOffset="1">243 1 24575,'-5'0'0,"-5"4"0,-1 6 0,1 6 0,2 4 0,3 3 0,-2 3 0,0 0 0,1 1 0,2 0 0,1-1 0,1 1 0,2-1 0,0 0 0,0-1 0,0 1 0,1-5-8191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5:59.1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24575,'107'23'0,"173"14"0,-167-18 0,212 6 0,-288-23-88,32-2 292,-65 0-327,1 0-1,-1-1 1,0 1 0,0-1-1,0 0 1,1-1-1,-1 1 1,0-1-1,-1 1 1,1-1-1,7-5 1,0-4-6703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3:06.7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1 119 24575,'8'0'0,"24"1"0,0-2 0,0 0 0,0-3 0,0 0 0,58-17 0,-51 4-298,63-35 0,-84 42-471,0 0-6057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3:07.1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16 24575,'0'-5'0,"4"0"0,6-1 0,1 6 0,4 3 0,-2 5 0,2 1 0,-2 4 0,-2 3 0,-9 0 0,-4-3-8191</inkml:trace>
  <inkml:trace contextRef="#ctx0" brushRef="#br0" timeOffset="1">0 221 24575,'4'0'0,"7"0"0,4 0 0,5-4 0,4-2 0,1 0 0,1 2 0,-3 5 0,-7 3-8191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3:07.4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80 1 24575,'-4'0'0,"-2"4"0,-4 2 0,-5 4 0,0 5 0,3 3 0,4 5 0,2 1 0,3 2 0,6-4 0,3-1 0,0-5-8191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3:08.0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236 1 24575,'-1'5'0,"-1"0"0,0 0 0,0 0 0,-1 0 0,1 0 0,-1-1 0,0 1 0,-1-1 0,1 0 0,-6 6 0,-7 9 0,-3 11 0,-53 72 0,62-91 0,-1 1 0,1-2 0,-2 1 0,1-2 0,-2 0 0,-14 10 0,58-35 0,1 2 0,35-11 0,-34 14 0,-1-1 0,52-29 0,-75 34 0,-13 9 0,-19 16 0,8 7 0,1 0 0,1 1 0,1 0 0,1 1 0,2 0 0,-12 57 0,20-83 0,0 1 0,1 0 0,-1-1 0,0 1 0,1 0 0,0 0 0,-1-1 0,1 1 0,0 0 0,0 0 0,0 0 0,0-1 0,0 1 0,1 0 0,-1 0 0,1-1 0,-1 1 0,1 0 0,-1 0 0,1-1 0,0 1 0,0-1 0,0 1 0,0-1 0,0 1 0,0-1 0,0 1 0,0-1 0,1 0 0,-1 0 0,3 2 0,0-2 0,0 1 0,0-2 0,0 1 0,0 0 0,1-1 0,-1 0 0,0 0 0,0 0 0,1 0 0,-1-1 0,0 0 0,7-1 0,143-34 0,-152 36 0,-1-1 0,1 0 0,-1 1 0,1 0 0,0-1 0,-1 1 0,1 0 0,0 0 0,0 0 0,-1 0 0,1 0 0,0 0 0,-1 0 0,1 1 0,0-1 0,-1 1 0,1-1 0,-1 1 0,1-1 0,-1 1 0,1 0 0,-1 0 0,1 0 0,-1 0 0,0 0 0,1 0 0,-1 0 0,0 0 0,0 1 0,0-1 0,0 0 0,2 4 0,-3-3 0,0 1 0,0 0 0,0 0 0,0 0 0,0 0 0,-1 0 0,1 0 0,-1 0 0,0 0 0,0 0 0,0-1 0,0 1 0,-1 0 0,1-1 0,-1 1 0,1-1 0,-1 1 0,-3 3 0,-5 5 0,-1 1 0,0-1 0,-1-1 0,1 0 0,-2-1 0,0 0 0,0-1 0,0 0 0,-18 7 0,22-11 0,0-1 0,0 0 0,0 0 0,0-1 0,-1 0 0,1 0 0,0-1 0,-1 0 0,0-1 0,1 0 0,-1-1 0,1 0 0,-1 0 0,1-1 0,-17-5 0,24 6 0,0 0 0,0 0 0,0 0 0,0-1 0,0 1 0,0 0 0,0-1 0,1 1 0,-1-1 0,1 0 0,-1 1 0,1-1 0,0 0 0,0 0 0,-1 0 0,1 0 0,1 0 0,-3-4 0,2 1 0,0-1 0,0 0 0,0 1 0,1-1 0,0 0 0,0 1 0,1-9 0,2-6 0,2-1 0,0 1 0,9-22 0,-4 16-1365,1 4-5461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3:08.8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 1 24575,'16'0'0,"-4"0"0,0-1 0,0 2 0,0 0 0,-1 0 0,20 6 0,-28-7 0,-1 1 0,0 0 0,0 0 0,1 1 0,-1-1 0,0 0 0,0 1 0,0-1 0,0 1 0,-1-1 0,1 1 0,0 0 0,-1 0 0,1 0 0,-1 0 0,1 0 0,-1 0 0,0 0 0,0 1 0,0-1 0,0 0 0,-1 1 0,1-1 0,0 0 0,-1 1 0,0-1 0,1 1 0,-1-1 0,0 1 0,-1-1 0,1 1 0,-1 3 0,-8 40 0,7-37 0,0 0 0,0 1 0,1-1 0,0 1 0,0-1 0,2 14 0,-1-20 0,1 0 0,0 0 0,0-1 0,0 1 0,0 0 0,0-1 0,0 1 0,1 0 0,0-1 0,-1 0 0,1 1 0,0-1 0,0 0 0,0 0 0,0 0 0,1 0 0,-1-1 0,0 1 0,1 0 0,-1-1 0,1 0 0,0 0 0,-1 1 0,1-1 0,5 1 0,-8-2 0,14 4 0,0 0 0,0 2 0,0 0 0,24 14 0,-36-19 0,0 0 0,-1 0 0,1 1 0,0-1 0,-1 0 0,1 1 0,-1-1 0,1 1 0,-1-1 0,0 1 0,1 0 0,-1-1 0,0 1 0,0 0 0,-1 0 0,1 0 0,0 0 0,0 0 0,-1 0 0,1 0 0,-1 0 0,0 0 0,0 0 0,0 0 0,0 0 0,0 0 0,0 0 0,0 0 0,0 0 0,-1 0 0,1 0 0,-1 0 0,0 0 0,0 0 0,0 0 0,1 0 0,-2 0 0,1-1 0,0 1 0,0 0 0,0-1 0,-1 1 0,1-1 0,-1 1 0,-3 1 0,0 2 0,-1-1 0,0 0 0,1 0 0,-2 0 0,1-1 0,0 0 0,-1 0 0,0-1 0,1 0 0,-1 0 0,0-1 0,0 1 0,0-1 0,0-1 0,0 0 0,-13 0 0,14 0 0,1-1 0,-1 1 0,1-1 0,-1 0 0,1 0 0,0-1 0,-1 0 0,1 0 0,0 0 0,0 0 0,0-1 0,0 0 0,1 0 0,-1 0 0,1 0 0,0-1 0,0 0 0,0 0 0,0 0 0,1 0 0,-6-8 0,-3-19 0,1 0 0,1 0 0,-6-40 0,1 7 0,11 46 0,7 26 0,8 30 0,20 124 0,19 82 0,-37-195 0,2-2 0,42 92 0,-56-138 6,-1 0 0,1 0-1,-1 0 1,1 1 0,-1-1-1,1 0 1,0 0 0,0 0-1,0 0 1,-1 0 0,1-1-1,0 1 1,0 0-1,0 0 1,0-1 0,0 1-1,1 0 1,-1-1 0,0 1-1,2 0 1,-2-1-61,-1-1 0,1 1 0,0 0 0,0 0 0,0-1 0,0 1 0,0-1 0,-1 1 0,1-1 0,0 1 0,0-1 0,-1 1 1,1-1-1,0 0 0,-1 1 0,1-1 0,-1 0 0,1 0 0,0 1 0,-1-1 0,0 0 0,1 0 0,-1 0 0,0 0 0,1 1 0,-1-3 0,6-14-6771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3:09.3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20 24575,'-4'0'0,"3"0"0,5 0 0,8 0 0,4 0 0,6-4 0,2-2 0,2 1 0,1 0 0,-5 6 0,-5 3-8191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3:09.6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 0 24575,'-5'0'0,"0"5"0,-1 5 0,-3 6 0,0 4 0,2 3 0,1 7 0,3 2 0,1 0 0,1-1 0,1-1 0,0-2 0,0 0 0,0-2 0,1 0 0,-1-1 0,0-4-8191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3:09.9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52 112 24575,'-4'0'0,"-6"0"0,-2 5 0,7 1 0,7-1 0,9 0 0,6-2 0,5-1 0,2-1 0,3 0 0,0-6 0,0-1 0,0 0 0,0 1 0,0-2 0,-1-1 0,-5 1-8191</inkml:trace>
  <inkml:trace contextRef="#ctx0" brushRef="#br0" timeOffset="1">386 11 24575,'0'-1'0,"0"1"0,0 0 0,0 0 0,-1 0 0,1 0 0,0 0 0,0 0 0,0 0 0,0 0 0,0 0 0,0-1 0,0 1 0,0 0 0,0 0 0,0 0 0,0 0 0,-1 0 0,1 0 0,0-1 0,0 1 0,0 0 0,0 0 0,0 0 0,0 0 0,0 0 0,0-1 0,0 1 0,0 0 0,0 0 0,0 0 0,0 0 0,1 0 0,-1 0 0,0-1 0,0 1 0,0 0 0,0 0 0,0 0 0,0 0 0,0 0 0,0 0 0,0 0 0,0-1 0,0 1 0,1 0 0,-1 0 0,0 0 0,0 0 0,0 0 0,-19-5 0,9 8 0,0 0 0,1 0 0,-1 0 0,1 1 0,0 1 0,0-1 0,0 2 0,1-1 0,0 1 0,0 0 0,0 1 0,1 0 0,0 0 0,-9 12 0,-10 15 0,1 1 0,-20 40 0,33-56 0,-8 16-195,1 0 0,2 1 0,2 1 0,1 0 0,1 1 0,-7 44 0,17-60-6631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3:10.3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45 24575,'4'-4'0,"2"-6"0,0-6 0,-2 5 0,-1 8 0,-1 9 0,-5 8 0,-3 5 0,1 5 0,0 2 0,2 1 0,1 1 0,1-1 0,0 0 0,1 0 0,0-5-8191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3:10.6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0 146 24575,'5'-6'0,"0"1"0,-1-1 0,0-1 0,0 1 0,0 0 0,-1-1 0,4-10 0,-5 12 0,-1 0 0,1 1 0,0-1 0,0 1 0,0-1 0,1 1 0,-1 0 0,1 0 0,0 0 0,1 0 0,-1 1 0,1-1 0,-1 1 0,1 0 0,0 0 0,0 0 0,0 1 0,1-1 0,6-2 0,-6 3 0,-1 1 0,0-1 0,1 1 0,-1 0 0,1 1 0,-1-1 0,1 1 0,-1 0 0,1 0 0,0 0 0,-1 1 0,1-1 0,-1 1 0,1 0 0,-1 0 0,0 1 0,1 0 0,-1-1 0,0 1 0,0 1 0,0-1 0,0 0 0,-1 1 0,1 0 0,3 3 0,-2 0 0,-1 0 0,0 0 0,0 0 0,0 0 0,-1 1 0,1-1 0,-2 1 0,1 0 0,-1 0 0,0 0 0,0 0 0,-1 0 0,0 0 0,0 14 0,0-7 20,-2 0 0,1 0 0,-2 0 0,0 0 0,-7 23 0,8-32-88,-1-1 1,1 0-1,-1 1 1,0-1-1,0 0 1,-1 0-1,1-1 1,-1 1-1,0 0 1,0-1-1,0 0 1,0 1-1,0-1 1,-1 0-1,0-1 1,1 1-1,-1-1 1,0 0-1,0 1 1,0-2-1,-6 3 1,-9 0-6759</inkml:trace>
  <inkml:trace contextRef="#ctx0" brushRef="#br0" timeOffset="1">26 146 24575,'0'-4'0,"5"-2"0,5 0 0,6 2 0,4 5 0,3 3 0,2 5 0,-3 5 0,-5 1-8191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5:59.8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1 375 24575,'0'-3'0,"0"1"0,1-1 0,0 1 0,0-1 0,0 1 0,0 0 0,0-1 0,0 1 0,0 0 0,1 0 0,-1 0 0,1 0 0,0 0 0,-1 0 0,1 0 0,0 1 0,0-1 0,0 0 0,0 1 0,1 0 0,-1 0 0,0-1 0,1 1 0,-1 0 0,0 1 0,1-1 0,3 0 0,13-4 0,0 0 0,32-2 0,-32 5 0,438-41 0,780-186 0,-1201 221 0,-8 0 0,0 3 0,55-6 0,-83 11-20,1 0 0,-1 0 0,0-1 0,1 1 0,-1 0 0,1 0 0,-1 0 0,0 0 0,1 0-1,-1 0 1,1 0 0,-1 0 0,1 0 0,-1 0 0,1 0 0,-1 0 0,0 0 0,1 0 0,-1 0 0,1 1 0,-1-1 0,1 0-1,-1 0 1,0 0 0,1 1 0,-1-1 0,0 0 0,1 1 0,-1-1 0,0 0 0,1 1 0,-1-1 0,0 0 0,0 1 0,1-1-1,-1 0 1,0 1 0,0-1 0,0 1 0,1-1 0,-1 0 0,0 1 0,0-1 0,0 1 0,0-1 0,0 1 0,0-1 0,0 1-1,0-1 1,0 0 0,0 1 0,0-1 0,0 1 0,0-1 0,-1 1 0,1-1 0,0 0 0,0 1 0,0-1 0,-1 1 0,1-1-1,0 0 1,0 1 0,-1-1 0,1 0 0,0 1 0,-1-1 0,-7 8-6806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3:11.0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132 0 24575,'-8'7'0,"0"-1"0,0-1 0,-1 1 0,-10 4 0,13-8 0,1 0 0,0 0 0,0 1 0,0 0 0,0 0 0,1 0 0,-1 0 0,1 1 0,0 0 0,0 0 0,0 0 0,1 0 0,-1 1 0,1-1 0,0 1 0,0 0 0,-3 7 0,6-10 0,-1-1 0,1 0 0,0 1 0,0-1 0,-1 0 0,1 1 0,0-1 0,0 0 0,0 1 0,0-1 0,1 1 0,-1-1 0,0 0 0,1 1 0,-1-1 0,1 0 0,-1 0 0,1 1 0,-1-1 0,1 0 0,0 0 0,0 0 0,-1 0 0,1 0 0,2 2 0,-1-2 0,1 1 0,-1-1 0,1 0 0,-1 0 0,1 0 0,0 0 0,-1 0 0,1 0 0,0-1 0,0 0 0,5 1 0,4-1 0,0-1 0,1 0 0,-1-1 0,19-5 0,-20 5-170,-1-2-1,0 1 0,1-2 1,-2 1-1,1-1 0,0-1 1,16-12-1,-9 2-6655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3:11.4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24575,'3'-1'0,"0"1"0,0 0 0,0 1 0,0-1 0,0 0 0,0 1 0,-1-1 0,1 1 0,0 0 0,0 0 0,-1 0 0,1 0 0,2 2 0,-4-1 0,0-1 0,0 0 0,0 1 0,0-1 0,0 1 0,0-1 0,0 1 0,-1-1 0,1 1 0,-1 0 0,1-1 0,-1 1 0,0 0 0,1-1 0,-1 1 0,0 0 0,0 0 0,0-1 0,0 1 0,-1 0 0,1-1 0,0 1 0,-2 2 0,-2 15 0,1 0 0,1 0 0,0 0 0,2 37 0,1-50 0,0 1 0,0-1 0,1 0 0,0 0 0,0 1 0,0-1 0,1-1 0,0 1 0,0 0 0,0-1 0,1 1 0,0-1 0,0 0 0,0 0 0,1-1 0,0 1 0,0-1 0,7 5 0,0-1 0,0-1 0,1-1 0,19 7 0,15 7 0,-46-19 0,1 0 0,-1 0 0,1 0 0,-1 0 0,0 0 0,1 0 0,-1 0 0,0 0 0,0 1 0,0-1 0,0 0 0,0 1 0,0-1 0,0 1 0,0-1 0,0 1 0,-1-1 0,1 1 0,-1 0 0,1-1 0,-1 1 0,1 3 0,-1-1 0,-1 0 0,1 0 0,0 0 0,-1 0 0,0-1 0,0 1 0,0 0 0,-1 0 0,-2 5 0,-5 6 0,1 0 0,-2-1 0,-17 20 0,15-21 30,0 0 0,-1-1 0,-18 14 0,25-21-165,0-1 0,-1 0 0,1 0 0,-1-1 0,0 1 0,0-2 0,0 1 0,-1-1 0,1 0 0,-9 1 0,-6-2-6691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3:11.7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1 288 24575,'0'-10'0,"1"-17"0,2 26 0,3 15 0,55 215 0,-48-169 0,1-1 0,4 0 0,2-1 0,44 87 0,-63-141-62,0-1 0,0 0 0,1 0 0,0 0 0,-1-1 0,1 1 0,0 0 0,1-1 0,-1 1 0,0-1 0,1 0 0,-1 1-1,1-1 1,0 0 0,-1-1 0,1 1 0,0 0 0,0-1 0,0 0 0,0 0 0,6 2 0,4-5-6764</inkml:trace>
  <inkml:trace contextRef="#ctx0" brushRef="#br0" timeOffset="1">591 82 24575,'1'-1'0,"-1"-1"0,1 1 0,-1 0 0,1 0 0,0-1 0,0 1 0,-1 0 0,1 0 0,0 0 0,0 0 0,0 0 0,0 0 0,0 0 0,0 0 0,0 0 0,1 0 0,-1 1 0,2-2 0,28-14 0,-23 12 0,10-3 0,-1 0 0,2 1 0,-1 0 0,1 2 0,-1 0 0,1 1 0,0 1 0,0 1 0,0 1 0,1 0 0,25 5 0,-42-5-105,0 0 0,0 1 0,0-1 0,-1 1 0,1 0 0,0 0 0,0 0 0,-1 0 0,1 1 0,-1-1 0,1 1 0,1 1 0,7 9-6721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3:12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107 0 24575,'-5'0'0,"-5"4"0,-6 2 0,0 4 0,-1 0 0,1 3 0,5 4 0,3 3 0,3 2 0,3 3 0,1 0 0,2 1 0,-1 1 0,1-1 0,0 0 0,-1-4-8191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3:12.4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78 24575,'4'-3'0,"1"0"0,-1 0 0,0 0 0,1 1 0,-1 0 0,1 0 0,0 0 0,0 0 0,-1 1 0,1 0 0,0 0 0,10-1 0,68 1 0,-57 2 0,39-3 0,-39 0 0,0 1 0,0 2 0,0 0 0,34 7 0,-57-7 0,-1-1 0,0 1 0,1 0 0,-1 0 0,0 0 0,0 0 0,1 0 0,-1 0 0,0 1 0,0-1 0,0 1 0,-1-1 0,1 1 0,0 0 0,0-1 0,-1 1 0,1 0 0,-1 0 0,0 0 0,0 1 0,2 3 0,-2-2 0,0 1 0,0-1 0,-1 0 0,1 1 0,-1-1 0,0 1 0,0-1 0,-1 0 0,1 1 0,-1-1 0,-2 6 0,-2 6 0,-1-2 0,0 1 0,-1-1 0,-1 0 0,0 0 0,-10 12 0,13-19-151,0-1-1,0 0 0,0 0 0,-1 0 1,1 0-1,-1-1 0,-1 0 1,-11 7-1,0-4-6674</inkml:trace>
  <inkml:trace contextRef="#ctx0" brushRef="#br0" timeOffset="1">103 0 24575,'-4'0'0,"-2"5"0,1 5 0,-4 1 0,0 4 0,1 3 0,3 2 0,1 4 0,2 0 0,1 2 0,5 0 0,3 0 0,-1 1 0,3-1 0,4-4 0,1-7-8191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3:12.8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183 7 24575,'-1'-1'0,"0"0"0,0 1 0,0-1 0,0 1 0,0-1 0,0 1 0,0-1 0,0 1 0,0 0 0,0-1 0,0 1 0,0 0 0,0 0 0,0 0 0,-1 0 0,1 0 0,0 0 0,0 0 0,0 0 0,0 0 0,0 1 0,0-1 0,0 0 0,0 1 0,0-1 0,0 1 0,0-1 0,0 1 0,0 0 0,0-1 0,0 1 0,0 0 0,1-1 0,-1 1 0,0 0 0,0 0 0,1 0 0,-1 0 0,1 0 0,-1 0 0,1 0 0,-1 2 0,-28 50 0,25-45 0,-14 29 0,2-6 0,1 1 0,1 0 0,2 1 0,1 0 0,-10 54 0,21-87 0,-1 1 0,1 0 0,0 0 0,-1 0 0,1-1 0,0 1 0,0 0 0,0 0 0,0 0 0,0 0 0,0-1 0,0 1 0,0 0 0,0 0 0,0 0 0,0 0 0,0-1 0,1 1 0,-1 0 0,0 0 0,1 0 0,-1-1 0,0 1 0,1 0 0,-1 0 0,1-1 0,-1 1 0,1 0 0,-1-1 0,2 2 0,19-13 0,-19 9 0,1 0 0,-1 0 0,1 0 0,-1 1 0,1 0 0,-1-1 0,1 1 0,0 0 0,4-1 0,-6 2 0,0 0 0,0 1 0,0-1 0,0 0 0,0 1 0,0-1 0,-1 1 0,1-1 0,0 1 0,0-1 0,0 1 0,0-1 0,0 1 0,-1 0 0,1 0 0,0-1 0,-1 1 0,1 0 0,0 0 0,-1 0 0,1 0 0,-1 0 0,1 0 0,-1 0 0,0-1 0,1 1 0,-1 1 0,0-1 0,0 0 0,0 0 0,0 0 0,0 0 0,0 0 0,0 2 0,17 177 0,-14-159 0,2 0 0,0-1 0,2 0 0,12 29 0,-17-45 0,0 0 0,0-1 0,0 1 0,0-1 0,1 0 0,-1 1 0,1-1 0,0 0 0,0-1 0,0 1 0,1 0 0,-1-1 0,5 3 0,-5-4 0,-1-1 0,0 1 0,1-1 0,-1 1 0,1-1 0,0 0 0,-1 0 0,1 0 0,-1 0 0,1-1 0,-1 1 0,1-1 0,-1 1 0,0-1 0,1 0 0,-1 0 0,0 0 0,1 0 0,-1 0 0,0-1 0,0 1 0,0-1 0,0 1 0,2-3 0,24-30-1365,-17 15-5461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3:13.1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138 8 24575,'-19'-4'0,"18"3"0,0 1 0,0-1 0,0 1 0,1 0 0,-1-1 0,0 1 0,0 0 0,0 0 0,0 0 0,0 0 0,0 0 0,0 0 0,1 0 0,-1 0 0,0 0 0,0 0 0,0 0 0,0 1 0,0-1 0,0 0 0,1 1 0,-1-1 0,0 0 0,0 1 0,0-1 0,1 1 0,-1-1 0,0 1 0,1 0 0,-1-1 0,0 1 0,1 0 0,-1-1 0,1 1 0,-1 0 0,1 0 0,0-1 0,-1 1 0,1 0 0,-1 1 0,-6 12 0,1 0 0,0 1 0,1 0 0,0 0 0,2 0 0,0 1 0,-2 23 0,-5 16 0,-19 48-1365,21-81-5461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3:13.5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3 171 24575,'-1'-11'0,"1"10"0,-1 0 0,1 1 0,0-1 0,0 0 0,0 0 0,0 1 0,0-1 0,0 0 0,0 0 0,0 1 0,0-1 0,0 0 0,0 0 0,1 1 0,-1-1 0,0 0 0,0 1 0,1-1 0,-1 0 0,1 1 0,-1-1 0,0 0 0,1 1 0,-1-1 0,1 1 0,-1-1 0,1 1 0,0-1 0,-1 1 0,1-1 0,0 1 0,-1 0 0,1-1 0,0 1 0,1-1 0,20-10 0,1 0 0,1 1 0,0 1 0,46-10 0,107-11 0,-116 21 0,127-21-1365,-148 22-5461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3:13.8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357 1 24575,'-17'1'0,"1"0"0,-1 2 0,1 0 0,0 1 0,0 0 0,0 2 0,0-1 0,-14 10 0,21-12 0,1 2 0,0-1 0,0 1 0,0 0 0,0 1 0,1 0 0,0 0 0,0 0 0,1 1 0,0 0 0,0 1 0,0-1 0,1 1 0,0 0 0,-6 14 0,10-16 0,0-1 0,0 1 0,0 0 0,0-1 0,1 1 0,0 0 0,0-1 0,1 1 0,0 0 0,0-1 0,0 1 0,0 0 0,1-1 0,0 0 0,0 1 0,1-1 0,-1 0 0,1 0 0,0 0 0,1-1 0,6 9 0,9 7 0,0-1 0,0-2 0,36 25 0,-5-3 0,-46-36 0,5 5 0,0 0 0,0 0 0,-1 1 0,0 0 0,10 15 0,-17-22 0,0 0 0,0-1 0,0 1 0,-1 0 0,1 0 0,-1 0 0,1-1 0,-1 1 0,1 0 0,-1 0 0,0 0 0,0 0 0,0 0 0,0 0 0,0 0 0,-1-1 0,0 4 0,0-3 0,0 0 0,0 0 0,-1 0 0,1 0 0,-1 0 0,1 0 0,-1 0 0,0 0 0,0-1 0,0 1 0,0-1 0,0 1 0,0-1 0,0 0 0,0 0 0,-1 0 0,-2 1 0,-22 7 0,0-2 0,-1 0 0,0-2 0,0-2 0,-45 2 0,68-5 7,1 0 0,-1 0 0,0 0 0,1 0 0,-1-1 1,1 1-1,-1-1 0,1 0 0,-1-1 0,1 1 0,-1-1 0,1 0 0,0 0 0,0 0 0,0-1 0,-4-3 0,6 4-72,0-1 1,0 0-1,0 0 1,0 1-1,1-1 1,-1-1-1,1 1 0,0 0 1,0 0-1,0 0 1,0-1-1,0 1 1,1 0-1,-1-1 0,1 1 1,0-1-1,0 1 1,1 0-1,-1-1 1,1 1-1,-1 0 1,2-5-1,4-14-6761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3:14.2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102 1 24575,'-6'8'0,"1"0"0,0 0 0,1 1 0,-1-1 0,2 1 0,-1 1 0,1-1 0,-2 12 0,-6 14 0,0-7 0,2 1 0,0 0 0,2 0 0,1 1 0,-2 35 0,8-63 0,-1 1 0,1-1 0,0 1 0,1 0 0,-1-1 0,0 1 0,1-1 0,-1 1 0,1-1 0,0 1 0,0-1 0,0 1 0,0-1 0,0 0 0,1 1 0,-1-1 0,1 0 0,-1 0 0,1 0 0,0 0 0,0 0 0,0-1 0,2 3 0,-2-4 0,0 1 0,0-1 0,0 1 0,0-1 0,1 0 0,-1 0 0,0 0 0,0 0 0,0-1 0,0 1 0,0 0 0,0-1 0,0 1 0,0-1 0,0 0 0,0 0 0,0 0 0,0 0 0,0 0 0,0 0 0,-1 0 0,1-1 0,0 1 0,-1-1 0,0 1 0,1-1 0,-1 0 0,2-2 0,24-35 0,-23 31 0,1 1 0,0-1 0,1 1 0,9-10 0,-14 16 0,0 1 0,0-1 0,0 0 0,-1 1 0,1 0 0,0-1 0,0 1 0,0-1 0,0 1 0,0 0 0,0 0 0,0 0 0,0 0 0,0 0 0,0 0 0,0 0 0,0 0 0,0 0 0,0 0 0,0 0 0,0 0 0,0 1 0,0-1 0,0 0 0,0 1 0,0-1 0,0 1 0,0-1 0,0 1 0,-1 0 0,1-1 0,0 1 0,1 1 0,27 32 0,-19-22 0,-9-11 0,7 8 0,0 0 0,0-1 0,1 0 0,18 12 0,-26-19 0,0 0 0,1 0 0,-1-1 0,1 1 0,-1 0 0,1-1 0,0 1 0,-1-1 0,1 0 0,-1 1 0,1-1 0,0 0 0,-1 0 0,1 0 0,0 0 0,-1 0 0,1-1 0,1 1 0,-1-1 0,-1 0 0,1 0 0,-1-1 0,1 1 0,-1 0 0,1 0 0,-1-1 0,0 1 0,0-1 0,0 1 0,0-1 0,0 1 0,0-1 0,0 0 0,-1 0 0,1 1 0,0-1 0,-1 0 0,0 0 0,1-2 0,2-16 5,-1 0 0,-1 0-1,0 0 1,-4-30-1,1 24 4,1 0 0,4-36 0,-2 55-108,0 0-1,0 0 0,1 0 0,0 0 0,1 0 0,-1 0 0,1 1 0,1-1 0,-1 1 1,1 0-1,0 0 0,0 0 0,6-5 0,2 0-6725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17.5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1 164 24575,'2'-5'0,"0"0"0,0 0 0,0 0 0,1 0 0,0 1 0,0-1 0,0 1 0,0-1 0,1 1 0,-1 0 0,7-4 0,4-8 0,-6 5 0,0 0 0,2 1 0,-1 0 0,1 0 0,18-13 0,-25 21 0,0 0 0,1 1 0,-1-1 0,0 1 0,1 0 0,-1-1 0,1 1 0,0 1 0,-1-1 0,1 1 0,-1-1 0,1 1 0,0 0 0,-1 0 0,1 1 0,0-1 0,-1 1 0,1 0 0,-1 0 0,1 0 0,-1 0 0,1 0 0,-1 1 0,0 0 0,6 3 0,11 9 0,0-2 0,1 0 0,0-2 0,0 0 0,1-1 0,0-2 0,1 0 0,0-1 0,0-1 0,0-2 0,30 2 0,-41-4 0,1 0 0,-1 1 0,0 1 0,0 0 0,0 0 0,0 1 0,-1 1 0,1 0 0,14 9 0,-1-1 0,-10-7 0,1-1 0,0-1 0,0 0 0,0-1 0,0-1 0,26 1 0,-21-1 0,-1 0 0,1 1 0,31 8 0,-33-5 0,0 0 0,1-2 0,-1 0 0,1-2 0,0 0 0,0-1 0,0-1 0,0-1 0,-1 0 0,1-2 0,21-5 0,164-19 0,-182 24 0,-1 1 0,1 0 0,-1 2 0,1 1 0,-1 1 0,38 7 0,-24 0 0,1 1 0,-2 2 0,42 20 0,-63-25 0,-1 1 0,0 0 0,17 15 0,-19-14 0,1 0 0,1 0 0,13 6 0,-21-13 0,0 1 0,1-2 0,-1 1 0,0 0 0,1-1 0,-1 0 0,1 0 0,-1-1 0,1 0 0,0 0 0,-1 0 0,7-1 0,12-4 0,0-2 0,0 0 0,0-2 0,37-18 0,39-15 0,-86 37 0,1 1 0,-1 0 0,0 1 0,25-2 0,-34 5 0,1 0 0,0 1 0,0-1 0,-1 2 0,1-1 0,-1 0 0,1 1 0,-1 0 0,0 1 0,0-1 0,0 1 0,0 0 0,0 0 0,0 0 0,4 5 0,6 4-1365,-2-1-5461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3:14.5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36 24575,'9'-1'0,"1"0"0,-1-1 0,1 0 0,-1-1 0,18-6 0,-20 5 0,1 1 0,0 1 0,1-1 0,-1 2 0,0-1 0,16 0 0,-23 2 0,-1 0 0,1 0 0,0 0 0,-1 0 0,1 1 0,0-1 0,0 0 0,-1 0 0,1 1 0,0-1 0,-1 1 0,1-1 0,-1 1 0,1-1 0,-1 1 0,1-1 0,-1 1 0,1-1 0,-1 1 0,1 0 0,-1-1 0,0 1 0,1-1 0,-1 1 0,0 0 0,1 0 0,-1-1 0,0 1 0,0 0 0,0-1 0,0 1 0,0 0 0,0 0 0,0-1 0,0 1 0,0 0 0,0 0 0,0-1 0,0 1 0,-1 0 0,1 0 0,0-1 0,0 1 0,-1 0 0,1-1 0,0 1 0,-1 0 0,-20 43 0,16-34 0,-15 32 0,-26 81 0,41-104 0,1 0 0,0 0 0,1 0 0,1 1 0,2-1 0,-1 1 0,4 21 0,-3-40 0,0 1 0,0 0 0,0 0 0,0 0 0,0-1 0,0 1 0,1 0 0,-1 0 0,1-1 0,-1 1 0,1 0 0,0-1 0,0 1 0,0-1 0,-1 1 0,2-1 0,-1 1 0,0-1 0,0 0 0,0 1 0,1-1 0,-1 0 0,0 0 0,1 0 0,-1 0 0,1 0 0,-1 0 0,1 0 0,0-1 0,-1 1 0,1-1 0,0 1 0,-1-1 0,1 1 0,0-1 0,0 0 0,0 0 0,-1 0 0,1 0 0,0 0 0,1-1 0,2 0 0,0 0 0,0-1 0,-1 0 0,1 0 0,-1 0 0,1-1 0,-1 1 0,0-1 0,0 0 0,0 0 0,-1 0 0,1-1 0,4-6 0,2-4 0,0 0 0,-2-1 0,0 0 0,0 0 0,-1-1 0,-1 0 0,7-32 0,-3-3 0,3-66 0,-9 73 0,-5 42 0,1 0 0,0 1 0,0-1 0,0 1 0,1-1 0,-1 0 0,0 1 0,1-1 0,-1 1 0,1-1 0,-1 1 0,1-1 0,0 1 0,-1-1 0,1 1 0,0-1 0,0 1 0,0 0 0,0 0 0,0 0 0,2-2 0,-2 3 0,0 0 0,0 0 0,0 0 0,0 0 0,0 1 0,1-1 0,-1 0 0,0 0 0,0 1 0,0-1 0,0 1 0,0-1 0,0 1 0,-1-1 0,1 1 0,0-1 0,0 1 0,0 0 0,0 0 0,-1-1 0,1 1 0,1 2 0,7 9 0,1 0 0,13 28 0,-21-37 0,8 15 30,1 0 0,0-1 0,25 28 0,-34-42-78,0 0 0,0 0 0,1-1 0,-1 0 0,1 1 1,0-1-1,0 0 0,0 0 0,0 0 0,0-1 0,0 1 0,0-1 0,0 0 0,0 1 0,1-1 1,-1-1-1,1 1 0,-1 0 0,1-1 0,-1 0 0,1 0 0,-1 0 0,1 0 0,-1-1 0,0 1 0,1-1 1,-1 0-1,1 0 0,-1 0 0,5-2 0,8-8-6778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3:15.4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84 24575,'10'-9'0,"0"1"0,1 0 0,0 1 0,0 0 0,1 0 0,-1 1 0,1 1 0,1 0 0,-1 0 0,1 2 0,19-4 0,-22 4 0,1 2 0,-1 0 0,1 0 0,0 1 0,0 0 0,-1 1 0,1 0 0,0 1 0,-1 0 0,1 1 0,-1 0 0,0 0 0,0 1 0,15 8 0,-23-10 0,1-1 0,-1 1 0,1 0 0,-1 0 0,0 0 0,1 1 0,-1-1 0,-1 0 0,1 1 0,0 0 0,0-1 0,-1 1 0,0 0 0,1 0 0,-1-1 0,0 1 0,0 0 0,0 4 0,0-1 0,-1 0 0,0 0 0,0 0 0,0 0 0,-1 0 0,0 0 0,0 0 0,-4 10 0,-1 1 0,-2-1 0,1 1 0,-2-2 0,0 1 0,-14 17 0,18-27 0,-1 0 0,1 0 0,-1-1 0,0 0 0,0 0 0,0 0 0,-1-1 0,1 0 0,-8 3 0,12-6 0,0 0 0,0 0 0,0-1 0,0 1 0,0 0 0,0-1 0,0 1 0,0-1 0,0 0 0,0 0 0,0 0 0,0 0 0,0 0 0,0 0 0,0 0 0,0-1 0,0 1 0,0-1 0,0 1 0,0-1 0,0 0 0,1 0 0,-1 0 0,0 0 0,0 0 0,1 0 0,-1 0 0,1 0 0,-1-1 0,1 1 0,-1-1 0,1 1 0,0-1 0,0 0 0,-1 1 0,1-1 0,1 0 0,-3-4 0,-18-53 0,20 56 0,0 0 0,0-1 0,0 1 0,1 0 0,-1-1 0,1 1 0,0-1 0,0 1 0,0-1 0,1 1 0,-1-1 0,1 1 0,0 0 0,-1-1 0,3-3 0,-3 6 0,1 1 0,-1 0 0,1-1 0,-1 1 0,0 0 0,1-1 0,-1 1 0,0 0 0,1-1 0,-1 1 0,1 0 0,-1 0 0,1 0 0,-1-1 0,1 1 0,-1 0 0,1 0 0,-1 0 0,1 0 0,-1 0 0,1 0 0,-1 0 0,1 0 0,-1 0 0,1 0 0,-1 0 0,1 0 0,-1 1 0,1-1 0,-1 0 0,1 0 0,-1 0 0,0 1 0,1-1 0,-1 0 0,1 1 0,-1-1 0,0 0 0,1 1 0,-1-1 0,0 0 0,1 1 0,-1-1 0,0 1 0,1-1 0,-1 0 0,0 1 0,0-1 0,0 1 0,0-1 0,1 1 0,-1-1 0,0 1 0,0-1 0,0 1 0,12 29 0,26 192 0,-33-168 0,3 1 0,3-1 0,1-1 0,31 79 0,-42-130-40,23 41 205,-23-42-202,-1-1 0,1 1-1,0 0 1,0 0 0,-1 0 0,1-1-1,0 1 1,0 0 0,0-1 0,0 1-1,0-1 1,0 1 0,0-1 0,0 1-1,0-1 1,0 0 0,0 0 0,0 1-1,0-1 1,0 0 0,0 0 0,0 0-1,0 0 1,1 0 0,-1 0 0,0-1-1,0 1 1,0 0 0,0 0-1,0-1 1,0 1 0,0-1 0,0 1-1,0-1 1,0 1 0,0-1 0,0 0-1,-1 1 1,2-2 0,11-10-6789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3:15.9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1 24575,'14'0'0,"5"-1"0,-1 1 0,1 1 0,0 1 0,-1 1 0,28 7 0,-42-9 0,-1 0 0,0 0 0,0 0 0,0 1 0,0 0 0,0-1 0,0 1 0,0 0 0,0 0 0,-1 1 0,1-1 0,-1 1 0,0-1 0,1 1 0,-1 0 0,0 0 0,-1 0 0,1 0 0,0 0 0,-1 0 0,0 0 0,0 0 0,0 1 0,0-1 0,0 0 0,-1 1 0,1-1 0,-1 1 0,0-1 0,0 1 0,0-1 0,-1 1 0,1-1 0,-1 0 0,0 1 0,-2 5 0,2-5 0,0 0 0,0 0 0,0 0 0,0 0 0,0-1 0,-1 1 0,0-1 0,0 1 0,0-1 0,0 1 0,-1-1 0,1 0 0,-1 0 0,1 0 0,-1-1 0,0 1 0,0 0 0,-1-1 0,1 0 0,0 0 0,-1 0 0,1 0 0,-1-1 0,0 1 0,0-1 0,1 0 0,-1 0 0,0 0 0,0-1 0,0 1 0,0-1 0,0 0 0,0 0 0,0 0 0,0-1 0,0 0 0,0 1 0,0-1 0,1 0 0,-1-1 0,0 1 0,0-1 0,1 0 0,-1 0 0,1 0 0,0 0 0,0 0 0,-6-6 0,2 1 0,0 0 0,1-1 0,-1 0 0,-7-14 0,7 11 0,4 24 0,2-1 0,0 0 0,1 18 0,14 218 0,-9-212 0,2 0 0,1-1 0,1 0 0,27 63 0,-35-95 0,1 1 0,-1-1 0,1 0 0,0 1 0,1-1 0,-1 0 0,0 0 0,1-1 0,0 1 0,-1 0 0,1-1 0,0 0 0,0 1 0,1-1 0,-1 0 0,0-1 0,1 1 0,3 1 0,-4-3 0,-1 1 0,1-1 0,0 0 0,-1 0 0,1 0 0,0 0 0,-1-1 0,1 1 0,-1 0 0,1-1 0,0 0 0,-1 0 0,1 0 0,-1 0 0,0 0 0,1 0 0,-1-1 0,0 1 0,0-1 0,0 0 0,0 1 0,0-1 0,0 0 0,0 0 0,-1 0 0,3-4 0,1-1-227,-1 1-1,1-1 1,-1 0-1,-1-1 1,5-9-1,-3 0-6598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3:16.3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24575,'0'5'0,"0"-4"0,0 3 0,5 1 0,5-1 0,1 4 0,4 0 0,3-1 0,3-2 0,2-2 0,1-1 0,-2 3 0,-6 6 0,-6 4 0,-4 1-8191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3:16.6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1 24575,'-2'28'0,"-1"1"0,-2-1 0,-14 51 0,-3 14 0,16-62-108,3-24 30,1 0-1,1 0 1,-1 0-1,1 0 0,0 0 1,1 0-1,-1 0 1,2 1-1,-1-1 1,1 0-1,0 0 0,0 0 1,1 0-1,0 0 1,4 11-1,3-5-6747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3:17.0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 1 24575,'-24'98'0,"23"-91"0,0-1 0,1 1 0,0 0 0,0-1 0,0 1 0,1-1 0,0 1 0,0 0 0,4 9 0,-4-15 0,0 1 0,0 0 0,1 0 0,-1-1 0,0 1 0,1-1 0,-1 1 0,1-1 0,0 0 0,0 1 0,-1-1 0,1 0 0,0 0 0,0 0 0,0-1 0,0 1 0,0 0 0,0-1 0,0 1 0,0-1 0,0 0 0,0 0 0,1 0 0,-1 0 0,0 0 0,0 0 0,0 0 0,0-1 0,0 1 0,0-1 0,0 1 0,0-1 0,2-1 0,7-2 0,-1 0 0,0 0 0,17-12 0,-22 13 0,0-1 0,0 1 0,1-1 0,-1 2 0,1-1 0,0 0 0,0 1 0,0 0 0,0 1 0,0-1 0,1 1 0,-1 0 0,0 1 0,11 0 0,-15 0 0,0 1 0,-1 0 0,1-1 0,-1 1 0,1 0 0,0 0 0,-1 0 0,0 0 0,1 1 0,-1-1 0,0 0 0,1 0 0,-1 1 0,0-1 0,0 1 0,0-1 0,0 1 0,-1-1 0,1 1 0,0 0 0,0-1 0,-1 1 0,0 0 0,1 1 0,2 53 0,-4-51 0,1 0 0,0 0 0,0 0 0,0 0 0,1 0 0,-1 0 0,1 0 0,0 0 0,1 0 0,2 8 0,-3-13 2,-1 0 0,1 0-1,-1 0 1,0 1 0,1-1-1,-1 0 1,1 0 0,-1 0-1,1 0 1,-1 0 0,1 0-1,-1 0 1,1 0 0,-1 0-1,0 0 1,1-1 0,-1 1-1,1 0 1,-1 0 0,1 0-1,-1 0 1,0-1 0,1 1-1,-1 0 1,0 0 0,1-1-1,-1 1 1,1 0 0,-1-1-1,0 1 1,0 0-1,1-1 1,-1 1 0,1-1 0,14-17-460,-12 14-508,9-7-5860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3:17.3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133 21 24575,'0'0'0,"0"0"0,1 0 0,-1 0 0,0 0 0,0 0 0,1 0 0,-1 0 0,0 0 0,1 0 0,-1 0 0,0 0 0,0 0 0,1 0 0,-1 0 0,0 0 0,1 0 0,-1 0 0,0 0 0,0 0 0,1 0 0,-1 0 0,0 0 0,0-1 0,1 1 0,-1 0 0,0 0 0,0 0 0,0 0 0,1-1 0,-1 1 0,0 0 0,0 0 0,0 0 0,0-1 0,1 1 0,-1 0 0,0 0 0,0-1 0,0 1 0,0 0 0,0 0 0,0-1 0,0 1 0,0 0 0,0-1 0,0 1 0,0 0 0,0 0 0,0-1 0,0 1 0,0 0 0,0-1 0,0 1 0,0 0 0,0 0 0,0-1 0,0 1 0,0 0 0,-1-1 0,1 0 0,-1 1 0,0-1 0,1 0 0,-1 0 0,0 1 0,0-1 0,0 0 0,1 1 0,-1-1 0,0 1 0,0-1 0,0 1 0,0-1 0,0 1 0,0 0 0,0-1 0,-1 1 0,-1 0 0,-1-1 0,1 1 0,0 1 0,0-1 0,-1 0 0,1 1 0,0-1 0,0 1 0,0 0 0,0 0 0,0 0 0,0 1 0,0-1 0,0 1 0,0 0 0,1-1 0,-4 4 0,2-1 0,-1 1 0,1 0 0,0 0 0,0 0 0,0 0 0,1 1 0,0-1 0,-3 8 0,0 2 0,1-1 0,0 1 0,1 1 0,1-1 0,0 0 0,0 23 0,3-25 0,0 0 0,1 0 0,1 0 0,0 0 0,7 25 0,-6-31 0,-1 0 0,1-1 0,0 1 0,1-1 0,0 0 0,0 0 0,0 0 0,0 0 0,1 0 0,0-1 0,0 0 0,9 6 0,-12-9 0,1 0 0,-1-1 0,0 0 0,1 1 0,-1-1 0,1 0 0,-1 0 0,1 0 0,0-1 0,-1 1 0,1-1 0,0 1 0,0-1 0,-1 0 0,1 0 0,0 0 0,0 0 0,-1-1 0,6 0 0,-4-1 0,0 0 0,0 0 0,0 0 0,0 0 0,0-1 0,0 0 0,0 0 0,-1 0 0,0 0 0,7-7 0,-3 1 0,-1 0 0,0-1 0,0 0 0,-1 0 0,0 0 0,0 0 0,-1-1 0,5-21 0,-8 5 0,-1 22 0,-1 1 0,1-1 0,1 1 0,-1-1 0,1 1 0,-1-1 0,1 1 0,1 0 0,2-9 0,-3 13 0,0 1 0,-1-1 0,1 0 0,0 0 0,0 1 0,-1-1 0,1 0 0,0 1 0,-1-1 0,1 1 0,-1-1 0,1 1 0,0-1 0,-1 1 0,1-1 0,-1 1 0,1-1 0,-1 1 0,1 0 0,-1-1 0,0 1 0,1 0 0,-1-1 0,0 1 0,0 0 0,1 0 0,-1 0 0,12 25 0,7 40 0,-3 2 0,-2 0 0,7 108 0,-13-114 0,-4-29 0,1 52 0,-5-75 0,-1 1 0,0-1 0,0 1 0,-1-1 0,-1 0 0,0 0 0,0 0 0,-1 0 0,-6 11 0,9-19 0,0 0 0,-1 1 0,1-1 0,-1 0 0,0 0 0,1 0 0,-1 0 0,0 0 0,0-1 0,0 1 0,-1-1 0,1 1 0,0-1 0,-1 0 0,1 0 0,0 0 0,-1 0 0,1 0 0,-1 0 0,-3 0 0,1-1 0,0 1 0,-1-2 0,1 1 0,0 0 0,-1-1 0,1 0 0,0 0 0,0-1 0,-9-3 0,0-1 0,0-1 0,1-1 0,-1 0 0,1-1 0,1-1 0,-13-11 0,9 6 0,2 3 0,2-1 0,0 0 0,-17-22 0,27 32 0,-1-1 0,1 0 0,0 0 0,0 0 0,1 0 0,-1 0 0,1 0 0,0 0 0,0 0 0,0-1 0,0 1 0,1-1 0,0 1 0,0 0 0,0-1 0,0 1 0,1 0 0,-1-1 0,3-5 0,2-3 0,0 1 0,1 0 0,1 0 0,0 1 0,0 0 0,1 0 0,1 0 0,-1 1 0,20-17 0,8-3 0,60-37 0,-34 25 0,156-103 0,54-40 0,-227 145-1365,-36 28-5461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3:30.2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96 24575,'0'12'0,"2"11"0,-1-23 0,-1 1 0,1-1 0,0 1 0,0-1 0,-1 0 0,1 1 0,0-1 0,0 0 0,0 0 0,0 1 0,0-1 0,-1 0 0,1 0 0,0 0 0,0 0 0,0 0 0,0 0 0,0 0 0,0-1 0,-1 1 0,1 0 0,0 0 0,0-1 0,0 1 0,-1 0 0,1-1 0,0 1 0,0-1 0,-1 1 0,2-2 0,22-9 0,-16 6 0,1 1 0,0 0 0,0 0 0,0 1 0,0 0 0,1 0 0,-1 1 0,1 1 0,0-1 0,-1 1 0,17 1 0,-1 2 0,1-1 0,-1-1 0,0-2 0,0 0 0,0-2 0,27-7 0,-42 9 0,1 0 0,-1 1 0,1 0 0,0 0 0,-1 1 0,1 1 0,-1-1 0,1 2 0,10 2 0,13 5 0,46 19 0,-57-18 0,0-2 0,1-1 0,-1 0 0,34 3 0,-49-9 0,1-1 0,-1 0 0,1 0 0,-1-1 0,1 0 0,-1-1 0,1 0 0,-1 0 0,0-1 0,0 0 0,0 0 0,0-1 0,-1 0 0,0 0 0,1-1 0,10-9 0,16-16 0,-24 20 0,2 0 0,-1 1 0,1 0 0,25-14 0,-32 21 0,0 0 0,1 0 0,-1 1 0,1 0 0,-1 0 0,1 0 0,-1 0 0,1 1 0,-1 0 0,1 0 0,-1 1 0,1-1 0,0 1 0,-1 0 0,0 1 0,1-1 0,5 3 0,87 39 0,-65-28 0,1 0 0,0-3 0,48 12 0,-56-18 24,0-1 0,0-1 0,0-1 0,45-2 0,-64-2-92,1 0 1,-1 0-1,0-1 1,1 0-1,-1 0 1,0 0-1,0-1 1,-1 0-1,1-1 1,0 0-1,-1 0 1,0 0-1,0-1 1,0 1-1,-1-1 1,1-1-1,-1 1 1,0-1-1,-1 0 1,1 0-1,3-8 1,3-8-6759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4:05.0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0 207 24575,'4'-3'0,"-1"0"0,1 1 0,0-1 0,0 1 0,0 0 0,0 0 0,0 1 0,0-1 0,1 1 0,6-1 0,54-7 0,-25 5 0,297-53 0,2 14 0,2 16 0,402 19 0,1018 50 0,-1285-80 0,69-2 0,-527 40 30,-1 1 0,1 1 0,25 5 0,-36-5-154,0-1 0,-1 2 1,1-1-1,-1 1 0,1 0 0,-1 1 1,0-1-1,-1 1 0,1 0 0,0 1 1,6 6-1,3 7-6702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4:07.8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0 130 24575,'4'0'0,"0"-1"0,0 0 0,0 0 0,0 0 0,0-1 0,0 1 0,-1-1 0,1 0 0,-1 0 0,7-5 0,-6 5 0,-1-1 0,1 1 0,-1 0 0,1 0 0,0 0 0,0 0 0,0 1 0,0 0 0,0 0 0,0 0 0,8-1 0,72 9 0,-59-3 0,0-2 0,0-1 0,41-3 0,9-11 0,114-34 0,-88 19 0,-45 18-1365,-33 7-5461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29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1 206 24575,'0'-1'0,"1"0"0,-1 0 0,1 0 0,-1 0 0,1 0 0,0-1 0,0 1 0,-1 0 0,1 1 0,0-1 0,0 0 0,0 0 0,0 0 0,0 0 0,0 1 0,0-1 0,1 0 0,-1 1 0,0-1 0,2 0 0,31-12 0,-25 10 0,46-15 0,74-15 0,-80 23 0,-1-3 0,65-25 0,-84 26 0,0 2 0,1 1 0,0 1 0,0 2 0,58-6 0,-42 11 0,0 1 0,0 2 0,59 11 0,21 11 0,-60-10 0,1-3 0,74 2 0,-16 1 0,-84-8 0,49 1 0,-18-7 0,97 14 0,195 67 0,-173-33 0,-166-44 0,1 0 0,0-2 0,0-1 0,1 0 0,-1-3 0,46-6 0,157-47 0,-113 23 0,-46 14 0,1 4 0,1 2 0,143-4 0,-169 17 0,1-2 0,89-14 0,-110 11 31,-1 2-1,37 0 1,-42 3-322,0-1-1,1-2 1,-1 0-1,32-8 1,-35 5-6535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4:08.8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0 207 24575,'93'-4'0,"95"-17"0,54-4 0,-158 23 0,164-7 0,268-42 0,-377 26 0,174-26 0,-225 41 0,137 1 0,-131 19-1365,-57-4-5461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4:23.7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21 24575,'0'-1'0,"1"0"0,-1 0 0,1 0 0,-1-1 0,1 1 0,0 0 0,-1 0 0,1 0 0,0 1 0,0-1 0,-1 0 0,1 0 0,0 0 0,0 0 0,0 1 0,0-1 0,0 0 0,0 1 0,0-1 0,0 1 0,1-1 0,-1 1 0,0 0 0,0 0 0,0-1 0,0 1 0,1 0 0,-1 0 0,2 0 0,37 0 0,379 88 0,-280-62 0,143 51 0,-255-71 0,1-1 0,29 0 0,26 4 0,-12 0 0,0-4 0,120-7 0,-62 0 0,-98 0 0,54-9 0,-53 5 0,51-2 0,-41 8 0,5 1 0,0-3 0,74-11 0,-68 5 0,1 3 0,1 2 0,-1 2 0,63 8 0,-32 5 0,-53-6 0,57 2 0,-63-7 0,22-2 0,-1 3 0,62 11 0,158 39 0,-140-27 0,131 27 0,-219-46 0,1-1 0,0-2 0,1-2 0,50-5 0,7 2 0,49 0 0,108 2 0,-214-1 0,68-10 0,16-1 0,28-1 0,13-1 0,-71 15 0,-14 0 0,149-17 0,36-35 0,-201 35 0,126-25 0,-146 36 0,87 4 0,-79 2 0,-31 3 0,-21-4 0,-1 0 0,0 0 0,0 0 0,0 0 0,0 1 0,0-1 0,0 0 0,0 0 0,0 1 0,0-1 0,0 0 0,0 0 0,0 0 0,0 1 0,0-1 0,0 0 0,0 0 0,0 0 0,0 1 0,0-1 0,0 0 0,0 0 0,0 0 0,0 1 0,0-1 0,-1 0 0,1 0 0,0 0 0,0 0 0,0 1 0,0-1 0,0 0 0,-1 0 0,1 0 0,0 0 0,0 0 0,0 1 0,0-1 0,-1 0 0,1 0 0,0 0 0,0 0 0,0 0 0,-1 0 0,1 0 0,-39 13 0,15-11-1365,1-1-5461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4:25.2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99 24575,'0'-1'0,"0"1"0,-1 0 0,1-1 0,-1 1 0,1-1 0,0 1 0,-1-1 0,1 1 0,0-1 0,-1 1 0,1-1 0,0 1 0,0-1 0,-1 1 0,1-1 0,0 0 0,0 1 0,0-1 0,0 1 0,0-1 0,0 1 0,0-1 0,0 0 0,0 1 0,0-1 0,0 1 0,0-1 0,1 1 0,-1-1 0,0 0 0,0 1 0,0-1 0,1 1 0,-1-1 0,1 0 0,21-14 0,31 0 0,183-15 0,-140 22 0,-30 2 0,2 2 0,114 8 0,454 112 0,-353-56 0,-171-41 0,174 6 0,114-22 0,-218-4 0,50-13 0,-6 1 0,-97 12 0,199 4 0,-258 8 0,-58-8 0,0 0 0,0-1 0,0-1 0,1 0 0,-1-1 0,0 0 0,1 0 0,22-5 0,27-5 0,6-2 0,-67 12-29,0 0 0,0 0 0,-1-1 0,1 1 0,0 0 0,-1 0 0,1-1 0,0 1 0,-1 0 0,1 0 0,-1-1 0,1 1 0,0-1 0,-1 1 0,1-1-1,-1 1 1,1-1 0,-1 1 0,1-1 0,-1 1 0,0-1 0,1 0 0,-1 1 0,0-1 0,1 1 0,-1-1 0,0 0 0,0 0 0,0 1 0,1-1 0,-1 0 0,0 1 0,0-1 0,0 0 0,0 1 0,0-1-1,0 0 1,-1 0 0,1 1 0,0-1 0,0 0 0,0 1 0,-1-1 0,1 0 0,0 1 0,-1-2 0,-6-6-6797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5:42.1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1 385 24575,'12'-2'0,"1"0"0,-1-1 0,1 0 0,-1-1 0,0 0 0,0-1 0,-1 0 0,13-8 0,35-14 0,19-1 0,1 4 0,0 3 0,154-19 0,405-40 0,-104 11 0,4 38 0,-223 34 0,341-5 0,-486-10 0,-100 5 0,1 3 0,-1 3 0,88 10 0,27 4 0,-81-9 0,49 19 0,-149-22-96,19 5-1173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6:26.3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27 24575,'1'1'0,"-1"-1"0,1 1 0,-1 0 0,0-1 0,1 1 0,-1 0 0,1-1 0,0 1 0,-1-1 0,1 1 0,-1-1 0,1 1 0,0-1 0,-1 1 0,1-1 0,0 0 0,0 1 0,-1-1 0,1 0 0,0 0 0,0 0 0,-1 1 0,1-1 0,0 0 0,0 0 0,0 0 0,-1 0 0,1 0 0,0 0 0,0-1 0,-1 1 0,2 0 0,39-5 0,-28 3 0,88-12 0,-58 7 0,46-1 0,1112 32 0,-223 4 0,-578-29-1365,-370 1-5461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6:27.5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 24575,'0'-1'0,"1"1"0,0-1 0,-1 1 0,1-1 0,0 1 0,0-1 0,0 1 0,0-1 0,-1 1 0,1 0 0,0 0 0,0-1 0,0 1 0,0 0 0,0 0 0,0 0 0,0 0 0,0 0 0,-1 0 0,1 0 0,0 0 0,0 1 0,1-1 0,28 4 0,-30-4 0,166 35 0,-45-8 0,59 7 0,0-7 0,283 6 0,-453-33-97,1 0-1,-1 0 1,1 1-1,-1 1 1,1 0-1,-1 0 1,0 1-1,0 0 1,0 1-1,0 0 1,-1 0-1,0 1 0,14 9 1,-12-3-6729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6:43.3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1 127 24575,'0'1'0,"0"0"0,1 0 0,-1 0 0,0 0 0,1 0 0,-1-1 0,0 1 0,1 0 0,-1 0 0,1 0 0,0 0 0,-1 0 0,1-1 0,0 1 0,-1 0 0,1 0 0,0-1 0,0 1 0,0-1 0,-1 1 0,1-1 0,0 1 0,0-1 0,0 1 0,0-1 0,0 0 0,0 1 0,0-1 0,0 0 0,0 0 0,0 0 0,0 0 0,0 0 0,0 0 0,0 0 0,0 0 0,2-1 0,44-6 0,-41 6 0,39-9 0,0-2 0,71-29 0,-89 30 0,2 1 0,-1 2 0,1 1 0,1 0 0,-1 3 0,1 0 0,0 2 0,-1 1 0,37 4 0,1 9 0,-49-7 0,1-1 0,31 2 0,27-6 0,-43-1 0,-1 2 0,1 1 0,55 10 0,235 45 0,-302-55 0,1-1 0,0-1 0,-1-1 0,43-6 0,90-29 0,-30 5 0,-76 21 0,-29 5 0,1 0 0,-1 2 0,24-1 0,69-8 0,-90 8 0,-1 1 0,0 1 0,1 0 0,-1 2 0,1 1 0,38 6 0,1 3 0,1-3 0,1-3 0,108-7 0,-45 1 0,-28 0 0,109 5 0,-59 20 0,12 2 0,-35-11 0,61 1 0,596-16 0,-658 10 0,-88-5 0,1-1 0,59-4 0,-19-7 0,0 4 0,1 3 0,122 14 0,-107-1 0,-35-5 0,88 20 0,-125-23 0,-18-4 0,0 1 0,1-1 0,-1 1 0,0 0 0,0 0 0,0 0 0,0 1 0,0-1 0,0 1 0,0 0 0,4 3 0,-8-4-33,1-1 0,-1 1-1,0 0 1,0-1 0,0 1-1,0-1 1,0 1 0,0 0 0,0-1-1,0 1 1,0 0 0,0-1-1,0 1 1,0 0 0,-1-1-1,1 1 1,0-1 0,0 1-1,-1 0 1,1-1 0,0 1 0,-1-1-1,0 1 1,1 1-533,-6 8-6260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1:21.8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26 24575,'0'-4'0,"0"-6"0,0 3 0,4 3 0,2 6 0,0 7 0,-2 7 0,-1 5 0,3 3 0,1 2 0,-1 1 0,-1-1 0,2 1 0,1 0 0,-2 0 0,-1-6-8191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1:22.1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37 138 24575,'6'-14'0,"3"-3"0,0-1 0,18-24 0,-24 38 0,0 0 0,0 1 0,0-1 0,1 1 0,-1-1 0,1 1 0,0 0 0,0 1 0,0-1 0,0 1 0,0-1 0,1 1 0,-1 1 0,1-1 0,7-1 0,-10 3 0,-1 0 0,1 0 0,-1 0 0,1 0 0,-1 0 0,1 1 0,-1-1 0,1 1 0,-1-1 0,1 1 0,-1 0 0,1-1 0,-1 1 0,0 0 0,0 0 0,1 0 0,-1 0 0,0 0 0,0 0 0,0 0 0,0 0 0,0 1 0,0-1 0,0 0 0,-1 1 0,1-1 0,0 0 0,-1 1 0,1-1 0,-1 1 0,1-1 0,-1 1 0,0-1 0,0 1 0,0-1 0,0 1 0,0-1 0,0 3 0,1 6 0,-1 0 0,0 0 0,-1 0 0,-2 16 0,-6 12 0,-1-1 0,-19 45 0,24-68 0,-1-1 0,-1 0 0,0 0 0,0-1 0,-1 0 0,-1-1 0,0 1 0,-1-2 0,-14 13 0,22-21-114,0 0 1,-1 0-1,1-1 0,-1 1 0,0-1 1,1 0-1,-1 0 0,0 0 0,0 0 1,0 0-1,-4 0 0,-8-1-6712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1:22.4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77 1 24575,'0'4'0,"0"6"0,0 6 0,0 4 0,0 3 0,-4-2 0,-2 0 0,1 0 0,0 1 0,-2 2 0,-1 0 0,2 1 0,-3 1 0,-5 0 0,1-5-8191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31.4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1969 878 24575,'-2'3'0,"0"-1"0,1 1 0,-1 0 0,0-1 0,-1 1 0,1-1 0,0 0 0,-1 0 0,1 0 0,-1 0 0,0 0 0,1-1 0,-5 2 0,-11 11 0,-4 6 0,-1 0 0,-1-1 0,-40 24 0,49-34 0,-1-1 0,-1 0 0,1-2 0,-1 0 0,-1-1 0,1 0 0,-26 2 0,-43 2 0,1 5 0,0 3 0,1 3 0,-156 61 0,209-68 0,0-2 0,0-1 0,-1-1 0,0-2 0,-1-1 0,1-2 0,-1-1 0,0-1 0,0-2 0,0-2 0,-46-7 0,37 1 0,-1-2 0,2-2 0,-1-2 0,2-1 0,0-3 0,1-1 0,0-2 0,-41-29 0,55 33 0,1-1 0,0-1 0,1 0 0,-34-40 0,51 52 0,1 0 0,-1-1 0,2 1 0,-1-1 0,1 0 0,0-1 0,1 1 0,0-1 0,0 0 0,1 1 0,0-1 0,0 0 0,1 0 0,1-1 0,-1 1 0,1 0 0,1 0 0,0 0 0,3-16 0,3-6 0,1 0 0,2 1 0,1 0 0,1 1 0,1 0 0,25-39 0,-8 28 0,1 2 0,2 1 0,2 1 0,1 2 0,1 2 0,2 1 0,1 2 0,48-26 0,-37 29 0,0 1 0,1 3 0,97-27 0,172-19 0,-244 58 0,0 4 0,1 3 0,82 7 0,-137-2 0,0 1 0,-1 2 0,0 0 0,0 1 0,0 1 0,0 1 0,-1 0 0,-1 2 0,1 1 0,-2 0 0,0 2 0,29 23 0,-35-24 0,1 0 0,-2 1 0,0 1 0,0 0 0,-1 1 0,-1 0 0,-1 1 0,0-1 0,-1 2 0,-1-1 0,0 1 0,-1 1 0,-1-1 0,0 1 0,-2 0 0,2 21 0,11 116 0,-16-126 0,-1 0 0,-1 0 0,-2-1 0,-1 1 0,-1-1 0,-12 36 0,14-53-170,1 1-1,-1-1 0,-1 0 1,0-1-1,-1 1 0,0-1 1,-12 16-1,7-15-6655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1:22.8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24 24575,'4'-4'0,"6"-2"0,6 0 0,4 2 0,3 1 0,-2 5 0,0 3 0,0 0 0,1 0 0,2-6 0,0-3 0,1 0 0,-4 4 0,-5 7 0,-6 2-8191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1:23.1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1 24575,'-4'0'0,"3"0"0,5 0 0,8 0 0,5 0 0,4 0 0,3 0 0,2 0 0,-3 4 0,-7 6 0,-4 6 0,-6-1-8191</inkml:trace>
  <inkml:trace contextRef="#ctx0" brushRef="#br0" timeOffset="1">58 283 24575,'-5'0'0,"0"4"0,4 2 0,2-5 0,6-2 0,5-6 0,6-2 0,4 2 0,-2 1-8191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1:23.5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80 1 24575,'-6'7'0,"0"0"0,1 1 0,0 0 0,0 0 0,1 1 0,0 0 0,1-1 0,-1 1 0,2 0 0,-3 11 0,4-14 0,-1-1 0,1 1 0,1-1 0,-1 1 0,1-1 0,0 1 0,0-1 0,0 1 0,1-1 0,0 1 0,0-1 0,0 0 0,1 1 0,0-1 0,0 0 0,0 0 0,1 0 0,3 7 0,0-8 0,0 1 0,1-1 0,-1 0 0,1 0 0,0-1 0,0 0 0,0 0 0,0-1 0,0 1 0,1-2 0,-1 1 0,1-1 0,10 0 0,-4 1 0,0 1 0,-1 0 0,15 5 0,-24-7 0,-1 1 0,1 0 0,-1-1 0,0 1 0,0 0 0,0 0 0,0 0 0,0 1 0,-1-1 0,1 1 0,-1 0 0,1 0 0,-1-1 0,0 1 0,0 1 0,1 3 0,-1-4 0,-1 1 0,0 0 0,0 0 0,-1 0 0,1 0 0,-1 0 0,0 0 0,0 0 0,0 0 0,0 0 0,-1 0 0,1-1 0,-1 1 0,0 0 0,-1 0 0,1 0 0,-1-1 0,1 1 0,-1-1 0,0 1 0,0-1 0,-1 0 0,1 1 0,-1-1 0,1 0 0,-1-1 0,-4 5 0,2-3 0,0 0 0,1 0 0,-2 0 0,1-1 0,0 0 0,-1 0 0,1 0 0,-1 0 0,0-1 0,0 0 0,0 0 0,0-1 0,0 0 0,0 0 0,0 0 0,-11-1 0,11 0 5,0-1-1,-1 0 1,1-1 0,0 1-1,0-1 1,0-1-1,0 1 1,1-1 0,-1 0-1,1 0 1,-1-1 0,1 1-1,0-1 1,0 0-1,1-1 1,-1 1 0,1-1-1,0 0 1,0 0-1,1 0 1,-1 0 0,1-1-1,0 0 1,1 1-1,-4-10 1,4 5-98,0 0 0,0 0 1,1 0-1,0 0 0,0-1 0,1 1 0,1 0 0,0 0 1,0 0-1,1 0 0,0 0 0,1 0 0,0 0 1,1 1-1,5-13 0,1 6-6733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1:23.8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52 24575,'1'-2'0,"0"1"0,-1-1 0,1 0 0,0 1 0,0-1 0,1 1 0,-1-1 0,0 1 0,0 0 0,1-1 0,-1 1 0,1 0 0,-1 0 0,1 0 0,0 0 0,-1 0 0,1 0 0,0 0 0,0 1 0,2-2 0,39-12 0,-33 11 0,0 1 0,0 0 0,1 0 0,-1 1 0,16 1 0,-24 0 0,-1 0 0,1 0 0,0 0 0,-1 0 0,1 1 0,0-1 0,-1 0 0,1 1 0,0 0 0,-1-1 0,1 1 0,-1 0 0,1 0 0,-1 0 0,1 0 0,-1 0 0,0 0 0,0 0 0,1 0 0,-1 0 0,0 1 0,0-1 0,0 1 0,0-1 0,-1 0 0,1 1 0,0 0 0,0-1 0,-1 1 0,1-1 0,-1 1 0,0 0 0,1-1 0,-1 1 0,0 0 0,0-1 0,0 1 0,0 0 0,0 0 0,-1-1 0,0 3 0,-3 19 44,-1 0 0,-15 39-1,-8 31-1539,24-67-5330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1:24.2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24575,'4'4'0,"2"7"0,0 4 0,-2 6 0,3 2 0,1 2 0,3-3 0,0-1 0,2-4 0,3-5 0,4-9 0,2-4 0,-2-8 0,0-1 0,0-4 0,2-3 0,1-4 0,-3 2-8191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1:38.4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53 24575,'54'-19'0,"6"6"0,-33 7 0,1 0 0,0 2 0,32-1 0,-20 7 0,60 11 0,-60-7 0,63 2 0,-57-10 0,72-12 0,-112 13-9,1 1 0,-1 0 0,1 1 0,0 0 0,-1 0 0,9 2 0,3 1-1293,0-2-5524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1:39.4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1 321 24575,'17'-9'0,"15"-2"0,7 6 0,56 0 0,27-2 0,175-22 0,-67 8 0,901-89 0,-386 99 0,-448 13 0,-30-18 0,-155 6 0,-30 0 0,148-39 0,-203 42 0,-1 0-82,-13 3-239,1 0 1,0 1-1,26-2 0,-29 6-6505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2:22.3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24575,'0'3'0,"1"1"0,0-1 0,0 1 0,0-1 0,0 1 0,0-1 0,1 0 0,-1 0 0,1 1 0,0-1 0,0 0 0,0-1 0,0 1 0,1 0 0,-1 0 0,1-1 0,0 0 0,-1 1 0,1-1 0,0 0 0,0-1 0,1 1 0,-1 0 0,5 1 0,12 5 0,0-1 0,42 10 0,-40-12 0,30 5 0,1-2 0,73 2 0,-6-1 0,575 26 0,-671-35 0,1 0 0,0 1 0,-1 2 0,1 0 0,-1 2 0,43 13 0,-42-9-1365,-3-2-5461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2:51.7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68 24575,'0'3'0,"1"-1"0,0 1 0,0-1 0,0 1 0,0-1 0,1 1 0,-1-1 0,1 0 0,-1 0 0,1 1 0,0-1 0,0 0 0,0-1 0,0 1 0,0 0 0,0-1 0,1 1 0,2 1 0,46 23 0,-7-15 0,1-1 0,0-2 0,0-2 0,1-2 0,-1-2 0,1-3 0,46-5 0,6-6 0,27-1 0,-77 9 0,-1-2 0,0-3 0,83-25 0,-67 17 0,69-11 0,-39 14 0,146-2 0,-211 16 0,30-1 0,1 3 0,-1 2 0,0 3 0,66 16 0,-91-16 0,0-1 0,35 2 0,29 3 0,134 15 0,-188-20 0,53 0 0,-55-4 0,61 9 0,-51-4 0,0-3 0,98-3 0,-66-3 0,-54 1 0,57-11 0,-55 7 0,54-4 0,-17 9 0,-16 1 0,1-2 0,81-13 0,-17-2 0,28-6 0,-52 2 0,142-11 0,-175 24 0,-41 4 0,-1 0 0,1 2 0,0 0 0,29 3 0,345 55 0,-287-41 0,204 4 0,161-21 0,-441-1 0,-1-1 0,37-8 0,-12 1 0,2-1 0,-29 6 0,0 0 0,42 0 0,8 5-1365,-55 0-5461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3:06.9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115 112 24575,'-8'-2'0,"-1"-1"0,1 0 0,0-1 0,0 0 0,0 0 0,1 0 0,-12-10 0,15 11 0,0 0 0,0-1 0,0 1 0,1-1 0,0 0 0,0 0 0,0 0 0,0 0 0,-3-8 0,6 12 0,-1-1 0,1 0 0,0 0 0,0 0 0,-1 1 0,1-1 0,0 0 0,0 0 0,0 0 0,0 0 0,0 0 0,0 0 0,0 1 0,0-1 0,0 0 0,1 0 0,-1 0 0,0 0 0,1 1 0,-1-1 0,0 0 0,2-1 0,-1 1 0,0 0 0,0 0 0,1 0 0,-1 1 0,0-1 0,1 0 0,-1 1 0,1-1 0,-1 1 0,1-1 0,0 1 0,-1 0 0,1-1 0,-1 1 0,1 0 0,-1 0 0,3 1 0,24 2 0,-1 1 0,-1 2 0,1 1 0,-1 1 0,0 1 0,29 15 0,24 7 0,-30-15 0,1-2 0,0-2 0,0-3 0,82 6 0,-94-14 0,0-1 0,-1-2 0,1-2 0,0-1 0,-1-2 0,70-23 0,-96 26-136,0 0-1,-1 1 1,1 0-1,1 0 1,-1 1-1,0 0 1,1 1-1,-1 1 0,15 1 1,-4 3-6690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34.8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24575,'18'-5'0,"8"0"0,13 12 0,43 12 0,0 1 0,-63-18 0,1-1 0,-1-1 0,0-1 0,1-1 0,-1-1 0,36-9 0,0 1 0,205-45 0,-46 8 0,-151 40 0,1 3 0,1 3 0,65 5 0,-5 0 0,-67-3 0,49 0 0,137 16 0,100 21 0,-129-11 0,-135-15 0,-36-5 0,57 2 0,-68-6 0,52 9 0,-51-6 0,51 3 0,-83-8 0,46 0 0,0 2 0,59 10 0,-68-7 0,0-1 0,74-4 0,29 2 0,-135-1-170,0 0-1,-1 1 0,1-1 1,0 2-1,0-1 0,-1 1 1,8 4-1,4 3-6655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3:07.6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0 335 24575,'1'3'0,"-1"-1"0,1 0 0,0 0 0,0 0 0,-1 1 0,2-1 0,-1 0 0,0 0 0,0 0 0,1-1 0,-1 1 0,1 0 0,-1 0 0,1-1 0,0 1 0,0-1 0,0 1 0,0-1 0,0 0 0,0 0 0,0 0 0,0 0 0,0 0 0,0 0 0,1-1 0,-1 1 0,0-1 0,5 1 0,3 1 0,-1-1 0,1 0 0,0 0 0,0-1 0,16-1 0,125-15 0,218 4 0,9 2 0,194-49 0,385-21 0,-530 76 0,452-19 0,-168-50 0,102-6 0,-662 68 42,83-3-1449,-185 13-5419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3:39.8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26 24575,'155'-13'0,"-123"8"0,-1 1 0,1 2 0,0 1 0,0 1 0,0 2 0,35 6 0,82 24 0,2-7 0,1-7 0,187 0 0,50-34 0,-262 10 0,-1 5 0,140 17 0,276-11 0,-249-30 0,-215 15 0,-55 6 0,0 1 0,0 2 0,1 0 0,-1 1 0,24 3 0,16 7 0,1-4 0,0-2 0,101-8 0,-82-8 72,-54 6-791,53-2 1,-71 8-6108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3:41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0 238 24575,'4'-1'0,"0"0"0,0-1 0,-1 0 0,1 0 0,-1 0 0,1 0 0,-1 0 0,0-1 0,0 1 0,0-1 0,3-4 0,11-7 0,-10 9 0,0 1 0,0-1 0,1 2 0,-1-1 0,1 1 0,0 0 0,0 1 0,0 0 0,0 0 0,1 1 0,-1 0 0,0 0 0,1 1 0,-1 0 0,0 0 0,1 1 0,-1 0 0,0 1 0,0 0 0,1 0 0,-2 1 0,1 0 0,0 0 0,0 1 0,-1 0 0,0 0 0,0 0 0,9 8 0,-5-2 0,1 0 0,0-1 0,1 0 0,0-1 0,0-1 0,28 11 0,-35-16 0,0 0 0,1-1 0,0 0 0,-1 0 0,1-1 0,0 0 0,-1 0 0,1 0 0,0-1 0,-1 0 0,1-1 0,-1 1 0,1-1 0,-1 0 0,0-1 0,0 1 0,0-1 0,7-4 0,133-75 0,-142 80 0,0 1 0,0-1 0,0 1 0,0 0 0,0 0 0,0 1 0,0-1 0,0 1 0,0 0 0,1 0 0,-1 0 0,0 1 0,0-1 0,0 1 0,0 0 0,0 0 0,0 0 0,6 3 0,4 4 0,0 0 0,0 1 0,20 17 0,-26-19 0,0 0 0,0-1 0,1 0 0,0 0 0,0-1 0,0 0 0,1-1 0,0 0 0,16 4 0,-18-7 0,0-1 0,0 0 0,0 0 0,0-1 0,0 0 0,0-1 0,0 0 0,12-4 0,64-32 0,-62 26 0,44-15 0,-22 17 0,1 1 0,-1 3 0,77-2 0,-41 3 0,-27-2 0,-1-2 0,55-17 0,-63 14 0,-4 4 0,-1 1 0,2 2 0,-1 2 0,0 1 0,68 7 0,-24 7 0,-53-6 0,59 2 0,-43-10 0,74-12 0,-33 2 0,-61 9 0,0-1 0,0-2 0,-1 0 0,0-1 0,0-2 0,36-17 0,-47 15-1365,-4 1-5461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4:37.8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330 0 24575,'-4'1'0,"1"0"0,-1 0 0,0 1 0,1-1 0,-1 1 0,1 0 0,0-1 0,-1 2 0,1-1 0,0 0 0,0 1 0,0-1 0,1 1 0,-4 4 0,-1 0 0,0 1 0,1 0 0,0 0 0,-6 12 0,2 8 0,1-1 0,1 1 0,2 1 0,1-1 0,1 1 0,-1 52 0,-2 13 0,-99 661 0,39-25 0,59-601 0,4-20 0,4 1 0,5-1 0,5 0 0,4-1 0,45 166 0,-35-190 0,4-2 0,4-1 0,3-1 0,3-2 0,4-2 0,4-1 0,80 101 0,80 72-1365,-193-232-5461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4:39.0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359 1 24575,'5'19'0,"1"0"0,1 0 0,13 24 0,-8-17 0,-2-1 0,139 341 0,-123-289 0,-3 2 0,23 148 0,-32-99 0,-5 0 0,-7 0 0,-13 131 0,0-128 0,-46 360 0,37-378 0,-6-1 0,-4-2 0,-68 164 0,45-155 0,18-36 0,-4-2 0,-61 95 0,91-161 0,-2-2 0,1 1 0,-2-1 0,-14 13 0,21-22 0,1 0 0,-1-1 0,0 1 0,0-1 0,0 0 0,-1 0 0,1-1 0,-1 1 0,0-1 0,0-1 0,0 1 0,1-1 0,-1 0 0,-1 0 0,-6 0 0,11-1-57,0-1 0,0 1 1,0 0-1,0 0 0,1-1 0,-1 1 0,0-1 0,0 0 0,1 0 0,-1 1 1,1-1-1,-1 0 0,0 0 0,1 0 0,0-1 0,-1 1 0,1 0 0,0 0 0,0-1 1,-1 1-1,1-1 0,0 1 0,-1-3 0,-4-10-6769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5:13.3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253 28 24575,'0'-1'0,"0"-1"0,-1 1 0,1 0 0,-1 0 0,0 0 0,1 0 0,-1 0 0,0 0 0,0 0 0,1 0 0,-1 0 0,0 1 0,0-1 0,0 0 0,0 0 0,0 1 0,0-1 0,0 1 0,0-1 0,-1 1 0,1-1 0,0 1 0,0 0 0,0-1 0,0 1 0,-1 0 0,-1 0 0,-39-5 0,37 5 0,3 0 0,-11-1 0,1 0 0,0 1 0,0 0 0,0 1 0,-19 4 0,29-4 0,1-1 0,-1 1 0,0 0 0,0-1 0,0 1 0,1 0 0,-1 0 0,0 0 0,1 0 0,-1 1 0,1-1 0,-1 0 0,1 1 0,0-1 0,0 1 0,-1-1 0,1 1 0,0-1 0,0 1 0,1 0 0,-1 0 0,0-1 0,0 1 0,1 0 0,-1 0 0,1 0 0,0 0 0,-1 0 0,1 0 0,0 0 0,0 0 0,0-1 0,1 1 0,-1 0 0,0 0 0,1 0 0,-1 0 0,1 0 0,0 0 0,-1-1 0,1 1 0,2 3 0,8 19 0,2-1 0,0 0 0,2-1 0,0 0 0,1-2 0,21 21 0,43 60 0,-78-99 0,-1 0 0,0 0 0,1 0 0,-1 0 0,0 0 0,0 0 0,0 1 0,-1-1 0,1 0 0,0 1 0,-1-1 0,0 0 0,1 1 0,-1-1 0,0 1 0,0-1 0,0 0 0,-1 1 0,1-1 0,-1 1 0,1-1 0,-1 0 0,0 1 0,0-1 0,0 0 0,0 0 0,0 0 0,0 0 0,0 0 0,-1 0 0,1 0 0,-1 0 0,0 0 0,0-1 0,1 1 0,-1 0 0,0-1 0,0 0 0,0 1 0,-3 0 0,0 1 0,-1 0 0,0-1 0,0 1 0,0-1 0,0 0 0,0-1 0,-1 1 0,1-1 0,0-1 0,-1 1 0,1-1 0,0 0 0,-1 0 0,-9-3 0,3 0 20,0 0 0,0-2 0,1 1 0,-1-2 0,-16-9 0,26 13-77,-1 0 0,2 0 0,-1-1 0,0 1-1,0 0 1,1-1 0,-1 0 0,1 0 0,0 1 0,0-1 0,0 0 0,0-1-1,0 1 1,1 0 0,0 0 0,-1-1 0,1 1 0,0-1 0,1 1 0,-1-1 0,1 0-1,-1 1 1,1-1 0,0 1 0,1-5 0,2-12-6769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5:13.8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0 24575,'-1'0'0,"-1"1"0,1-1 0,0 1 0,0-1 0,0 1 0,0 0 0,0-1 0,0 1 0,0 0 0,0 0 0,0 0 0,1 0 0,-1 0 0,0-1 0,0 1 0,1 1 0,-1-1 0,1 0 0,-1 0 0,1 0 0,-1 0 0,1 0 0,0 0 0,-1 1 0,1-1 0,0 0 0,0 2 0,-5 39 0,5-37 0,0 20 0,2 0 0,0 0 0,2-1 0,0 1 0,2-1 0,1 0 0,1 0 0,19 41 0,-26-62 0,1 1 0,0-1 0,-1 1 0,1-1 0,0 0 0,1 1 0,-1-1 0,1 0 0,-1 0 0,1-1 0,0 1 0,0 0 0,0-1 0,0 0 0,0 0 0,1 0 0,-1 0 0,1 0 0,6 1 0,-7-2 0,0-1 0,0 0 0,0-1 0,0 1 0,0-1 0,0 1 0,-1-1 0,1 0 0,0 0 0,0 0 0,-1 0 0,1 0 0,-1-1 0,1 0 0,-1 1 0,1-1 0,-1 0 0,0 0 0,0 0 0,0 0 0,0 0 0,0-1 0,0 1 0,-1 0 0,1-1 0,1-4 0,4-6 0,0-1 0,-1-1 0,0 1 0,-1-1 0,-1 0 0,-1-1 0,0 1 0,2-28 0,-2 62 0,1-1 0,1 0 0,0 0 0,1 0 0,1-1 0,1 0 0,17 28 0,-9-27-1365,-8-12-5461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5:14.2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98 1 24575,'-5'0'0,"0"1"0,1 0 0,-1 1 0,0-1 0,1 1 0,0-1 0,-1 1 0,1 1 0,0-1 0,0 1 0,0-1 0,0 1 0,0 0 0,1 0 0,0 1 0,-1-1 0,1 1 0,0 0 0,1 0 0,-1 0 0,1 0 0,-1 0 0,1 0 0,1 1 0,-1-1 0,0 1 0,1-1 0,0 1 0,0 0 0,0 6 0,2-4 7,1 0-1,-1 0 0,1 0 0,0 0 1,1 0-1,0 0 0,0-1 1,0 1-1,1-1 0,0 0 1,0 0-1,1 0 0,-1-1 0,1 1 1,1-1-1,-1 0 0,1 0 1,9 6-1,-10-9-59,-1 1 0,0 0 0,0-1 0,1 0 0,0 0 0,-1 0 0,1-1 0,0 1 0,0-1 0,0 0 0,0-1 0,-1 1 0,1-1-1,0 0 1,0 0 0,0-1 0,0 1 0,0-1 0,0 0 0,0 0 0,0-1 0,-1 1 0,1-1 0,0 0 0,-1-1 0,0 1 0,7-5 0,6-8-6773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5:14.6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123 0 24575,'-19'19'0,"1"0"0,-21 29 0,33-39 0,0 0 0,0 0 0,1 1 0,1-1 0,-1 1 0,2 0 0,-1 1 0,-2 16 0,5-20 5,1 1 0,0-1 0,0 0-1,0 0 1,1 0 0,1 1 0,-1-1 0,1 0-1,0 0 1,0-1 0,1 1 0,0 0 0,0-1-1,1 0 1,0 1 0,0-2 0,0 1-1,1 0 1,0-1 0,0 0 0,0 0 0,1 0-1,-1-1 1,14 8 0,-13-7-70,1-1 1,1-1-1,-1 1 1,0-1-1,1 0 1,0-1-1,0 0 0,-1 0 1,1-1-1,0 0 1,1 0-1,-1-1 1,0 0-1,0 0 0,0-1 1,0 0-1,0 0 1,0-1-1,0 0 1,-1 0-1,1-1 1,7-4-1,2-3-6761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5:15.1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119 223 24575,'-1'0'0,"-1"0"0,0 1 0,1-1 0,-1 1 0,1 0 0,-1-1 0,1 1 0,-1 0 0,1 0 0,0 0 0,-1 0 0,1 0 0,0 0 0,0 1 0,-1-1 0,1 0 0,0 1 0,0-1 0,1 1 0,-1-1 0,-1 3 0,2 9 0,1-12 0,-1-1 0,1 1 0,0-1 0,0 0 0,-1 0 0,1 1 0,0-1 0,0 0 0,-1 0 0,1 0 0,0 0 0,0 0 0,-1 0 0,1 0 0,0 0 0,0 0 0,0 0 0,-1 0 0,1 0 0,0-1 0,0 1 0,-1 0 0,2-1 0,5-2 0,1-1 0,-1 0 0,1 0 0,-1-1 0,-1 0 0,1 0 0,-1-1 0,0 0 0,0 0 0,0 0 0,-1-1 0,0 1 0,0-1 0,-1 0 0,4-9 0,-5 11 0,0 0 0,-1 0 0,0-1 0,0 1 0,0 0 0,-1-1 0,1 1 0,-1-1 0,-1 1 0,1-1 0,-1 0 0,0 1 0,0-1 0,0 1 0,-1-1 0,0 0 0,0 1 0,-1-1 0,1 1 0,-1 0 0,-1-1 0,1 1 0,-5-7 0,6 10 0,-2 0 0,1 0 0,0 0 0,0 0 0,0 0 0,-1 0 0,1 0 0,-1 1 0,0-1 0,1 1 0,-1 0 0,0 0 0,0 0 0,0 0 0,0 0 0,0 1 0,0-1 0,0 1 0,0 0 0,0 0 0,0 0 0,0 0 0,0 1 0,0-1 0,0 1 0,1-1 0,-1 1 0,0 0 0,0 0 0,0 1 0,1-1 0,-1 0 0,0 1 0,-2 2 0,-4 2 0,0 0 0,0 0 0,0 1 0,1 1 0,0-1 0,1 2 0,0-1 0,-8 11 0,12-13 0,-1-1 0,0 1 0,1-1 0,0 1 0,1 0 0,-1 0 0,1 1 0,0-1 0,1 0 0,0 1 0,0-1 0,0 1 0,1-1 0,-1 1 0,1-1 0,1 1 0,0-1 0,0 1 0,0-1 0,0 0 0,1 1 0,0-1 0,1 0 0,-1 0 0,1 0 0,0 0 0,1-1 0,7 11 0,-4-8-47,0 0 0,0-1 0,1 0 0,0 0 0,0 0 0,0-1 0,1-1 0,0 1 0,0-1-1,0-1 1,1 0 0,0 0 0,0-1 0,0 0 0,0 0 0,0-1 0,0-1 0,1 0 0,-1 0 0,1-1 0,-1 0 0,0-1-1,1 0 1,-1-1 0,0 0 0,0-1 0,0 0 0,17-7 0,-13 1-6779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36.1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97 24575,'0'-2'0,"1"1"0,-1 0 0,1 0 0,0-1 0,0 1 0,-1 0 0,1 0 0,0 0 0,0 0 0,0 0 0,0 0 0,0 0 0,1 0 0,-1 1 0,0-1 0,0 0 0,0 1 0,1-1 0,-1 0 0,0 1 0,3-1 0,37-11 0,-32 9 0,28-4 0,0 1 0,1 1 0,0 3 0,0 1 0,45 4 0,4-1 0,19 5 0,-70-3 0,67-2 0,275-10 0,-69 3 0,48-22 0,-251 18 0,-52 4 0,0 2 0,87 5 0,351 35 0,-262-29 0,46 5 0,-143-3 0,168-8 0,-139-4 0,-143 1 0,-1-1 0,1 0 0,0-1 0,-1-1 0,0-1 0,19-8 0,-26 7-1365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5:24.6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33 260 24575,'7'-1'0,"0"0"0,0-1 0,0 1 0,0-1 0,0-1 0,-1 1 0,1-1 0,-1 0 0,1-1 0,-1 0 0,0 0 0,0 0 0,-1 0 0,1-1 0,-1 0 0,5-6 0,12-14 0,-2-1 0,20-31 0,-32 46 0,-7 9 0,1 1 0,-1-1 0,1 0 0,-1 0 0,0 0 0,0 0 0,0 0 0,0-1 0,0 1 0,-1 0 0,1 0 0,-1 0 0,1-1 0,-1 1 0,0 0 0,0-1 0,0 1 0,0 0 0,0-1 0,-1 1 0,1 0 0,-1-3 0,-1 3 0,1 0 0,-1 0 0,1 0 0,-1 0 0,1 1 0,-1-1 0,0 1 0,0-1 0,0 1 0,0 0 0,0 0 0,0-1 0,0 1 0,-1 1 0,1-1 0,0 0 0,-5 0 0,-2-1 0,0 1 0,-1 0 0,1 1 0,0-1 0,-1 2 0,1 0 0,0 0 0,0 0 0,-1 1 0,-9 4 0,13-3 0,0-1 0,1 1 0,0 1 0,-1-1 0,1 1 0,1 0 0,-1 0 0,0 1 0,1-1 0,0 1 0,0 0 0,0 0 0,1 0 0,0 1 0,-5 9 0,4-5 0,1-1 0,0 1 0,1-1 0,0 1 0,0 0 0,1 0 0,0 0 0,1 0 0,1 17 0,0-17 0,0-1 0,1 0 0,0 0 0,1 0 0,0-1 0,0 1 0,1-1 0,0 1 0,1-1 0,7 11 0,-8-14 0,0-1 0,0 1 0,0-1 0,0 0 0,0 0 0,1-1 0,0 0 0,0 1 0,0-2 0,0 1 0,0 0 0,1-1 0,-1 0 0,1 0 0,-1-1 0,1 0 0,7 1 0,-2-2-76,-1 0 1,1 0-1,0-1 0,0-1 0,0 0 0,0 0 0,-1-1 0,1-1 1,-1 1-1,0-2 0,0 1 0,-1-2 0,1 1 0,-1-1 1,0 0-1,0-1 0,9-9 0,-3 3-6750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5:25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233 1 24575,'-3'0'0,"0"0"0,0 0 0,0 0 0,0 1 0,0-1 0,0 1 0,0 0 0,0 0 0,0 0 0,1 0 0,-1 0 0,0 1 0,1-1 0,-1 1 0,1 0 0,-1-1 0,1 1 0,0 0 0,0 0 0,0 1 0,-2 2 0,1 0 0,0 1 0,0-1 0,1 1 0,0 0 0,0-1 0,0 1 0,1 0 0,0 0 0,-1 12 0,1 8 0,2 1 0,1-1 0,9 45 0,8 12 0,3-1 0,47 113 0,-80-220 0,0 1 0,-1 0 0,-26-35 0,34 52 0,-1 0 0,0 0 0,0 1 0,-1 0 0,1 0 0,-1 0 0,-1 1 0,1 0 0,-1 0 0,0 1 0,0 0 0,0 0 0,-1 0 0,1 1 0,-1 0 0,0 1 0,-13-3 0,18 5 0,1-1 0,-1 1 0,0 0 0,0 0 0,0 0 0,1 1 0,-1-1 0,0 1 0,0 0 0,1-1 0,-1 1 0,0 0 0,1 1 0,-1-1 0,1 0 0,-1 1 0,1-1 0,0 1 0,-1 0 0,-2 4 0,2-3 0,2 0 0,-1 0 0,0 1 0,1-1 0,-1 1 0,1-1 0,0 1 0,0 0 0,1-1 0,-1 1 0,1 0 0,0-1 0,0 8 0,1 1 0,0-1 0,1 0 0,1 0 0,0 0 0,0 0 0,1-1 0,0 1 0,1-1 0,8 13 0,-8-16 5,-1-1 1,1 0-1,0-1 0,0 1 0,1-1 0,0 0 1,0 0-1,0-1 0,0 1 0,1-1 1,0-1-1,0 1 0,0-1 0,0-1 0,0 1 1,0-1-1,1 0 0,-1-1 0,1 0 0,-1 0 1,1-1-1,11 0 0,-8-1-98,-1-1 0,0 0 1,1 0-1,-1-1 0,0-1 0,0 0 0,-1 0 0,1-1 1,-1 0-1,0 0 0,0-1 0,-1 0 0,0-1 1,0 0-1,13-14 0,-8 5-6733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5:25.7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136 17 24575,'-6'1'0,"0"-1"0,0 1 0,0 0 0,0 0 0,1 1 0,-1 0 0,0 0 0,1 0 0,-1 1 0,1 0 0,0 0 0,0 0 0,0 0 0,0 1 0,1 0 0,-1 0 0,1 0 0,0 1 0,0-1 0,1 1 0,-1 0 0,1 0 0,0 0 0,1 0 0,-5 10 0,5-10 0,1 0 0,-1 0 0,1 1 0,0-1 0,0 0 0,0 1 0,1-1 0,-1 0 0,2 1 0,-1-1 0,0 0 0,1 1 0,0-1 0,0 0 0,1 0 0,-1 0 0,1 0 0,0 0 0,1 0 0,-1 0 0,1 0 0,0-1 0,0 0 0,0 1 0,1-1 0,-1 0 0,1-1 0,8 7 0,-9-7 0,0-1 0,0 0 0,1 0 0,-1 0 0,0 0 0,1-1 0,-1 1 0,1-1 0,-1 0 0,1 0 0,0 0 0,0-1 0,-1 1 0,1-1 0,0 0 0,0 0 0,-1 0 0,1-1 0,0 1 0,0-1 0,-1 0 0,1 0 0,0 0 0,-1 0 0,1-1 0,-1 0 0,0 1 0,1-1 0,-1 0 0,4-4 0,-2 1 0,0 0 0,0 0 0,-1 0 0,0 0 0,0-1 0,0 1 0,-1-1 0,1 0 0,-2-1 0,1 1 0,-1 0 0,0-1 0,0 1 0,0-1 0,-1 0 0,1-7 0,-5-114 0,2 108 0,33 106 0,-23-58 0,28 85 0,-32-102 0,0 0 0,0 0 0,1-1 0,0 1 0,1-1 0,1 0 0,10 10 0,-18-19-57,1 0 0,0 0 1,0 0-1,0 0 0,0-1 0,0 1 0,0 0 0,0-1 0,0 1 0,0 0 0,0-1 1,0 1-1,0-1 0,0 0 0,0 1 0,0-1 0,1 0 0,-1 0 0,0 0 1,0 0-1,0 0 0,0 0 0,3 0 0,5-6-6769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5:26.1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160 1 24575,'-6'0'0,"-1"0"0,1 1 0,0-1 0,0 1 0,0 1 0,0-1 0,0 1 0,1 0 0,-1 1 0,0-1 0,1 1 0,0 0 0,-1 1 0,1-1 0,1 1 0,-1 0 0,-7 8 0,6-5 0,0 0 0,1 1 0,1 0 0,-1 0 0,1 0 0,0 0 0,1 1 0,0 0 0,0-1 0,1 1 0,-2 12 0,3-9 0,0 0 0,1-1 0,0 1 0,0 0 0,1-1 0,1 1 0,0 0 0,7 20 0,-7-25 0,1 1 0,0-1 0,1-1 0,-1 1 0,1 0 0,1-1 0,-1 0 0,1 0 0,0 0 0,1 0 0,-1-1 0,1 0 0,10 7 0,-12-10 5,-1 0 0,1 0 0,0-1-1,0 1 1,0-1 0,0 0 0,0 0 0,0-1-1,0 1 1,0-1 0,0 0 0,1 0 0,-1 0-1,0 0 1,0-1 0,0 0 0,0 0-1,0 0 1,0 0 0,0 0 0,0-1 0,0 0-1,-1 0 1,5-3 0,2-2-191,0 0 1,0 0-1,-1-2 0,0 1 1,-1-1-1,0 0 1,7-11-1,-3 3-6640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5:26.5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193 0 24575,'-5'1'0,"0"0"0,-1 0 0,1 1 0,0 0 0,0 0 0,-1 0 0,1 0 0,1 1 0,-1 0 0,0 0 0,1 0 0,-7 6 0,-2 3 0,0 0 0,-17 22 0,21-22 0,2-1 0,0 1 0,0 1 0,1-1 0,0 1 0,1 0 0,1 1 0,0-1 0,1 1 0,-3 23 0,5-29 0,1 0 0,-1 0 0,1 0 0,1 0 0,-1 0 0,1 0 0,1-1 0,-1 1 0,1 0 0,1-1 0,0 1 0,0-1 0,0 0 0,1 0 0,-1 0 0,2 0 0,-1-1 0,1 1 0,0-1 0,8 7 0,-9-11 5,-1 1-1,2 0 1,-1-1 0,0 0-1,0 0 1,1 0-1,-1-1 1,1 1 0,0-1-1,-1 0 1,1 0 0,0-1-1,0 0 1,-1 1-1,1-1 1,0-1 0,0 1-1,-1-1 1,1 0-1,0 0 1,-1 0 0,1-1-1,-1 0 1,1 1-1,7-6 1,-3 2-140,0-1 0,0 1 0,-1-2 0,0 1 0,0-1 0,0 0 0,-1-1 0,0 1 0,-1-1 0,11-18 0,-7 7-6691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5:26.8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132 258 24575,'0'1'0,"0"-1"0,0 1 0,0-1 0,0 1 0,0-1 0,0 1 0,0-1 0,0 0 0,0 1 0,0-1 0,0 1 0,0-1 0,0 0 0,0 1 0,1-1 0,-1 1 0,0-1 0,0 0 0,1 1 0,-1-1 0,0 0 0,0 1 0,1-1 0,-1 0 0,0 1 0,1-1 0,-1 0 0,0 0 0,1 1 0,-1-1 0,1 0 0,-1 0 0,0 0 0,1 1 0,-1-1 0,1 0 0,-1 0 0,0 0 0,1 0 0,-1 0 0,1 0 0,-1 0 0,1 0 0,-1 0 0,1 0 0,-1 0 0,0 0 0,1 0 0,-1-1 0,1 1 0,-1 0 0,0 0 0,1 0 0,-1-1 0,1 1 0,-1 0 0,0 0 0,1-1 0,-1 0 0,22-18 0,-16 9 0,0-1 0,-1 0 0,0 0 0,-1-1 0,0 0 0,4-23 0,-7 26 0,0 1 0,0 0 0,0-1 0,-1 1 0,-1-1 0,1 1 0,-2-1 0,1 1 0,-1 0 0,0 0 0,-3-9 0,4 15 0,0 0 0,0 0 0,0 0 0,0 0 0,0 0 0,-1 0 0,1 0 0,-1 0 0,1 0 0,-1 0 0,0 1 0,1-1 0,-1 1 0,0-1 0,0 1 0,0 0 0,0 0 0,0-1 0,-1 2 0,1-1 0,0 0 0,-3 0 0,2 1 0,0 0 0,0 0 0,-1 0 0,1 1 0,0-1 0,0 1 0,0 0 0,0 0 0,0 0 0,0 0 0,0 0 0,0 1 0,0 0 0,-3 2 0,-3 3 0,0 1 0,0 0 0,0 0 0,1 1 0,0 0 0,1 1 0,-9 15 0,10-14 0,1 1 0,0 0 0,1 0 0,0 1 0,1 0 0,0-1 0,1 1 0,1 0 0,0 0 0,1 0 0,1 17 0,0-21 0,0 1 0,1 0 0,0-1 0,0 1 0,1-1 0,0 0 0,1 0 0,0 0 0,0 0 0,1-1 0,0 1 0,1-1 0,0-1 0,0 1 0,12 11 0,-13-15 7,0 0 0,1 0-1,-1-1 1,1 0 0,-1 0-1,1 0 1,0 0-1,0-1 1,0 0 0,1-1-1,-1 1 1,0-1 0,1 0-1,-1-1 1,1 1 0,-1-1-1,13-2 1,-10 0-142,1 0 0,0-1 0,-1 0 0,1 0 0,-1-1 0,0-1 0,0 1 0,-1-2 0,1 1 0,12-12 0,-4 2-6691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5:27.2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177 0 24575,'-10'1'0,"0"-1"0,1 2 0,-1-1 0,1 1 0,0 0 0,0 1 0,0 0 0,0 1 0,0 0 0,0 0 0,1 1 0,0 0 0,0 1 0,-11 9 0,16-12 0,0 0 0,0 0 0,1 0 0,-1 0 0,1 0 0,0 1 0,0-1 0,0 1 0,0-1 0,0 1 0,1 0 0,0 0 0,0-1 0,0 1 0,0 0 0,1 0 0,-1 0 0,1 0 0,0 0 0,0 0 0,1 0 0,-1 0 0,1 0 0,0 0 0,0 0 0,0 0 0,0 0 0,1 0 0,-1-1 0,1 1 0,0-1 0,0 1 0,1-1 0,-1 0 0,1 0 0,4 5 0,52 50 0,-48-48 0,1 0 0,-1 1 0,-1 1 0,1-1 0,-2 2 0,0-1 0,-1 1 0,9 18 0,-16-30 0,0 1 0,-1-1 0,1 1 0,-1-1 0,1 1 0,-1 0 0,1-1 0,-1 1 0,0 0 0,0-1 0,0 1 0,0 0 0,0-1 0,-1 1 0,1-1 0,0 1 0,-1 0 0,1-1 0,-1 1 0,1-1 0,-1 1 0,0-1 0,0 1 0,0-1 0,-1 3 0,-1-2 0,1-1 0,-1 1 0,1 0 0,-1 0 0,0-1 0,1 0 0,-1 1 0,0-1 0,0 0 0,0 0 0,0-1 0,-6 2 0,3-1 0,0-1 0,0 1 0,0-1 0,0 0 0,0-1 0,0 1 0,0-1 0,0-1 0,0 1 0,1-1 0,-1 0 0,0 0 0,1 0 0,-9-6 0,12 5-65,-1 0 0,1 0 0,0 0 0,0 0 0,0 0 0,0-1 0,0 1 0,1-1 0,0 0 0,0 1 0,0-1 0,0 0 0,0 0 0,1 1 0,0-1 0,-1 0 0,1 0 0,1 0 0,-1 0 0,2-6 0,3-12-6761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5:27.6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245 1 24575,'-7'2'0,"0"1"0,0-1 0,0 1 0,0 1 0,0-1 0,1 1 0,0 1 0,-1-1 0,2 1 0,-7 6 0,2-3 0,5-5 0,1 0 0,1 0 0,-1 1 0,0-1 0,1 1 0,-1 0 0,1 0 0,0 0 0,1 0 0,-1 0 0,1 1 0,-1-1 0,1 1 0,-2 7 0,4-7 0,0 0 0,0 0 0,0 0 0,1 0 0,-1 0 0,1 0 0,0 0 0,1-1 0,-1 1 0,1 0 0,0-1 0,0 1 0,0-1 0,1 0 0,3 5 0,44 61 0,-33-48 0,-2 0 0,0 1 0,17 36 0,-30-55 0,0-1 0,-1 1 0,0 0 0,0 0 0,0 0 0,0 0 0,0 0 0,-1 0 0,0 0 0,0 0 0,0 0 0,0 0 0,-1 0 0,1 0 0,-1 0 0,0 0 0,0 0 0,-1 0 0,1 0 0,-1 0 0,0-1 0,0 1 0,0-1 0,0 1 0,-5 4 0,3-4 0,-1 1 0,0-2 0,-1 1 0,1 0 0,0-1 0,-1 0 0,0 0 0,0-1 0,0 0 0,0 0 0,0 0 0,0 0 0,0-1 0,0 0 0,-12 0 0,5-1 20,1-1 0,0 1 0,-1-2 0,1 0 0,-17-5 0,27 7-66,-1-1-1,0 0 1,1 1-1,-1-1 1,1 0 0,-1 0-1,1-1 1,0 1-1,-1 0 1,1-1 0,0 0-1,0 1 1,0-1-1,0 0 1,0 0-1,0 0 1,1 0 0,-1 0-1,1-1 1,-1 1-1,1 0 1,0-1 0,0 1-1,0-1 1,0 1-1,0-1 1,1 0 0,-1 1-1,1-1 1,0 0-1,0-2 1,2-8-6780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5:28.4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79 24575,'100'-41'0,"8"24"0,-32 6 0,-9 2-1365,-56 8-5461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5:28.8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77 0 24575,'-2'0'0,"0"0"0,0 1 0,0-1 0,0 1 0,-1-1 0,1 1 0,0 0 0,0-1 0,0 1 0,0 0 0,1 0 0,-1 1 0,0-1 0,0 0 0,1 1 0,-1-1 0,1 1 0,-1-1 0,-1 3 0,-1 1 0,1 1 0,0 0 0,-1-1 0,2 1 0,-1 0 0,-2 10 0,1 0 0,1 0 0,0 0 0,1 0 0,0 28 0,19 81 0,-8-69 0,15 63-1365,-22-108-5461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55.6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1 167 24575,'0'1'0,"1"0"0,-1 0 0,1 0 0,-1 0 0,1 0 0,-1 0 0,1 0 0,0 0 0,0 0 0,-1 0 0,1 0 0,0 0 0,0 0 0,0-1 0,0 1 0,0 0 0,0-1 0,0 1 0,0 0 0,0-1 0,1 0 0,-1 1 0,0-1 0,0 0 0,0 1 0,1-1 0,1 0 0,39 5 0,-37-5 0,52 1 0,0-2 0,0-3 0,59-12 0,-70 11 0,52 1 0,-56 4 0,79-12 0,-57 4 0,0 3 0,124 6 0,-68 1 0,-95-1 0,-1 0 0,1 1 0,40 10 0,-37-7 0,0-2 0,56 1 0,-56-4 0,0 2 0,0 0 0,30 7 0,111 18 0,37-2 0,-165-19 0,59 1 0,-57-5 0,55 8 0,82 17 0,42-1 0,-148-19 0,89-3 0,-93-5 0,116 16 0,0-1 0,-20-3 0,-111-6 0,0-3 0,1-3 0,93-13 0,-135 13 0,424-8 0,-253 12 0,-8-1 0,192-5 0,-231-9 0,42-2 0,45 0 0,-99 3 0,635-94 0,-676 90 0,459-92 0,-320 53 0,-209 49 0,-12 4 0,-1-1 0,1 1 0,-1 0 0,1 1 0,0-1 0,-1 0 0,1 1 0,0-1 0,0 1 0,-1 0 0,1 0 0,0 0 0,0 0 0,-1 0 0,6 2 0,-8-1 0,0 0 0,0 0 0,0 0 0,-1 0 0,1 0 0,0 0 0,-1 0 0,1 0 0,0 0 0,-1 0 0,1 0 0,-1 0 0,0 0 0,1 0 0,-1 0 0,0 0 0,1-1 0,-1 1 0,0 0 0,0 0 0,0-1 0,0 1 0,1-1 0,-1 1 0,0-1 0,0 1 0,-2 0 0,-28 18 0,12-11-1365,1-2-5461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5:31.1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24575,'20'3'0,"0"0"0,-1 2 0,0 0 0,0 1 0,0 1 0,-1 0 0,27 16 0,-17-10 0,-22-10 0,0-1 0,0 1 0,0 0 0,-1 0 0,1 1 0,-1 0 0,0 0 0,0 0 0,0 0 0,0 1 0,-1 0 0,0 0 0,0 0 0,0 0 0,0 1 0,-1-1 0,0 1 0,-1 0 0,1 0 0,-1 0 0,0 1 0,0-1 0,-1 0 0,0 1 0,0-1 0,0 1 0,-1-1 0,0 1 0,-1-1 0,1 1 0,-1-1 0,0 1 0,-1-1 0,1 0 0,-1 1 0,-1-1 0,-3 7 0,-36 77 0,38-82 0,0-1 0,-1 0 0,0 0 0,0-1 0,-1 1 0,1-1 0,-1 0 0,-1-1 0,-10 9 0,15-13 0,1-1 0,-1 1 0,0 0 0,1-1 0,-1 1 0,0-1 0,0 1 0,1-1 0,-1 0 0,0 0 0,0 0 0,0 0 0,1 0 0,-1 0 0,0 0 0,0-1 0,1 1 0,-1-1 0,0 1 0,0-1 0,-1 0 0,-1-2 0,0 1 0,0-1 0,1 1 0,-1-1 0,1 0 0,-1-1 0,1 1 0,-3-5 0,-2-3 0,1 0 0,0 0 0,1 0 0,-10-26 0,9 9 0,7 23 0,-1 1 0,0-1 0,0 1 0,0-1 0,0 1 0,-1 0 0,1 0 0,-1-1 0,-1 1 0,-4-7 0,7 11 0,0 0 0,0 0 0,0 0 0,0 0 0,0 0 0,-1 0 0,1 0 0,0 0 0,0 0 0,0 0 0,0 0 0,-1 0 0,1-1 0,0 1 0,0 0 0,0 0 0,0 0 0,-1 0 0,1 0 0,0 1 0,0-1 0,0 0 0,0 0 0,-1 0 0,1 0 0,0 0 0,0 0 0,0 0 0,0 0 0,0 0 0,-1 0 0,1 0 0,0 0 0,0 1 0,0-1 0,0 0 0,0 0 0,0 0 0,-1 0 0,1 0 0,0 1 0,0-1 0,0 0 0,0 0 0,0 0 0,0 0 0,0 1 0,0-1 0,0 0 0,-5 16 0,2 14 0,3-1 0,2 0 0,9 50 0,-5-44 0,2 43 0,0 15 0,-7-86 0,0 0 0,1-1 0,0 0 0,0 1 0,0-1 0,1 0 0,0 0 0,0 0 0,0 0 0,1-1 0,7 10 0,-11-15-45,1 1-1,0-1 1,-1 1-1,1-1 1,0 1-1,0-1 1,-1 1-1,1-1 1,0 0-1,0 1 1,-1-1-1,1 0 1,0 0-1,0 1 1,0-1-1,0 0 1,-1 0-1,1 0 1,0 0-1,0 0 1,0 0-1,0 0 1,0-1-1,-1 1 0,1 0 1,0 0-1,0-1 1,0 1-1,0-1 1,12-6-6781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5:31.6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91 16 24575,'-4'0'0,"0"1"0,1-1 0,-1 0 0,0 1 0,1 0 0,-1 0 0,1 0 0,-1 0 0,1 0 0,-1 1 0,1 0 0,0 0 0,0 0 0,0 0 0,0 0 0,0 0 0,0 1 0,0-1 0,1 1 0,-1 0 0,1 0 0,0 0 0,0 0 0,0 0 0,0 1 0,1-1 0,-1 0 0,1 1 0,-2 6 0,2-4 0,0 0 0,0 0 0,0 0 0,1 0 0,0 0 0,0 0 0,0 0 0,1 0 0,0-1 0,0 1 0,0 0 0,1 0 0,0 0 0,0-1 0,1 1 0,-1-1 0,7 9 0,-5-7 0,1-1 0,0-1 0,0 1 0,1-1 0,0 0 0,0 0 0,0 0 0,0-1 0,1 0 0,-1 0 0,1-1 0,0 1 0,10 2 0,-14-6 0,1 1 0,-1-1 0,1 1 0,0-1 0,-1 0 0,1-1 0,-1 1 0,1-1 0,-1 1 0,0-1 0,1 0 0,-1 0 0,1 0 0,-1-1 0,0 1 0,0-1 0,0 0 0,0 0 0,0 0 0,0 0 0,-1-1 0,1 1 0,-1-1 0,1 1 0,-1-1 0,0 0 0,0 0 0,0 0 0,-1 0 0,1 0 0,1-4 0,4-10 0,-1 0 0,0-1 0,-1 0 0,-1 0 0,-1 0 0,0-1 0,-2 1 0,0 0 0,-3-35 0,5 72 0,0-1 0,1 0 0,1 0 0,1 0 0,12 26 0,51 95 0,-67-135 14,0 0-1,1 0 0,-1-1 0,1 0 1,0 1-1,0-1 0,0 0 1,7 5-1,-8-7-66,-1 0 0,0 0 0,1-1 0,-1 1 0,1 0 0,-1-1 0,1 1 0,-1-1 0,1 0 0,0 1 0,-1-1 0,1 0 0,-1 0-1,1 0 1,0 0 0,-1 0 0,1-1 0,-1 1 0,1 0 0,-1-1 0,1 1 0,-1-1 0,1 0 0,-1 1 0,1-1 0,-1 0 0,2-1 0,8-8-6773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5:32.3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1 24575,'-11'-1'0,"0"1"0,-1 1 0,1 0 0,0 1 0,0 0 0,0 1 0,1 0 0,-15 6 0,22-8 0,0 1 0,0 0 0,1 0 0,-1-1 0,1 2 0,-1-1 0,1 0 0,0 0 0,0 1 0,0-1 0,0 1 0,0 0 0,1-1 0,-1 1 0,1 0 0,-1 0 0,1 0 0,0 0 0,0 0 0,1 1 0,-1-1 0,1 0 0,-1 0 0,1 0 0,0 1 0,0-1 0,1 0 0,-1 0 0,1 0 0,-1 1 0,1-1 0,2 6 0,0-1 0,0 0 0,0-1 0,1 1 0,0-1 0,0 0 0,1 0 0,0 0 0,0-1 0,0 1 0,1-1 0,11 9 0,-6-6 0,1 0 0,1-1 0,-1-1 0,1 0 0,24 10 0,-35-16 0,0-1 0,-1 1 0,1 0 0,0-1 0,0 1 0,-1-1 0,1 0 0,0 0 0,0 1 0,0-1 0,-1 0 0,1-1 0,0 1 0,0 0 0,0 0 0,-1-1 0,1 1 0,0-1 0,0 1 0,-1-1 0,1 0 0,0 0 0,-1 0 0,4-2 0,-3 1 0,0-1 0,-1 0 0,1 1 0,0-1 0,-1 0 0,1 0 0,-1 0 0,0 0 0,0 0 0,0 0 0,0 0 0,-1 0 0,1-4 0,0-4 0,0 1 0,-1-1 0,-1 0 0,0 0 0,0 1 0,-1-1 0,-4-16 0,56 296 0,-34-193 0,-1-7 0,-2 1 0,5 105 0,-18-171 0,0 0 0,0 0 0,0 0 0,0 0 0,-1 0 0,0 0 0,0 0 0,0 0 0,0 0 0,0 0 0,-1 0 0,0 0 0,0-1 0,0 1 0,0-1 0,0 1 0,-1-1 0,0 0 0,1 0 0,-8 5 0,7-6 0,-1 0 0,1-1 0,-1 1 0,0-1 0,0 0 0,0 0 0,1 0 0,-1-1 0,0 1 0,0-1 0,0 0 0,0 0 0,0 0 0,0-1 0,0 0 0,0 1 0,0-1 0,0-1 0,1 1 0,-1 0 0,0-1 0,-3-2 0,-12-6 0,0 0 0,0-2 0,1 0 0,0-1 0,-17-17 0,25 20 0,0 0 0,1 0 0,0-1 0,1 0 0,0-1 0,0 0 0,2 0 0,-1 0 0,-4-16 0,8 17 0,1 1 0,1-1 0,0 0 0,0 1 0,1-1 0,0 0 0,1 0 0,1 1 0,4-20 0,32-93 0,-37 120 0,11-25-1365,-1 4-5461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5:32.8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81 255 24575,'-1'0'0,"0"1"0,0 0 0,1-1 0,-1 1 0,0 0 0,1-1 0,-1 1 0,0 0 0,1 0 0,-1-1 0,1 1 0,0 0 0,-1 0 0,1 0 0,0 0 0,-1 0 0,1-1 0,0 1 0,0 0 0,0 0 0,0 0 0,0 0 0,0 0 0,0 0 0,0 0 0,0 0 0,0 0 0,0 0 0,0 0 0,1 0 0,-1-1 0,0 1 0,1 0 0,0 1 0,0-1 0,0-1 0,0 1 0,-1 0 0,1-1 0,0 1 0,0-1 0,0 1 0,0-1 0,1 1 0,-1-1 0,0 0 0,0 0 0,0 1 0,0-1 0,0 0 0,0 0 0,0 0 0,1 0 0,-1 0 0,0-1 0,0 1 0,0 0 0,0 0 0,0-1 0,0 1 0,0-1 0,0 1 0,1-1 0,7-5 0,-1 0 0,0 0 0,-1 0 0,1-1 0,-1 0 0,-1 0 0,1-1 0,-1 0 0,-1 0 0,0-1 0,0 1 0,0-1 0,-1 0 0,0 0 0,4-16 0,-7 19 0,1-1 0,-1 1 0,0 0 0,0-1 0,-1 1 0,0-1 0,0 1 0,-1 0 0,1-1 0,-1 1 0,-3-9 0,3 11 0,-1 1 0,0-1 0,0 0 0,0 0 0,0 1 0,0-1 0,-1 1 0,0 0 0,1 0 0,-1 0 0,-1 0 0,1 0 0,0 1 0,-1-1 0,1 1 0,-1 0 0,1 0 0,-7-2 0,6 3 0,0-1 0,1 2 0,-1-1 0,0 0 0,0 1 0,0-1 0,1 1 0,-1 0 0,0 1 0,0-1 0,0 0 0,1 1 0,-1 0 0,0 0 0,1 0 0,-1 1 0,0-1 0,1 1 0,0 0 0,-1 0 0,1 0 0,0 0 0,0 0 0,0 1 0,0-1 0,1 1 0,-1 0 0,1 0 0,-3 3 0,0 2 0,0-1 0,0 1 0,1-1 0,0 1 0,0 0 0,1 1 0,0-1 0,0 1 0,1-1 0,0 1 0,-1 14 0,2-13 0,1 0 0,1 0 0,0 0 0,0 0 0,0-1 0,2 1 0,-1 0 0,1 0 0,0-1 0,1 0 0,0 0 0,1 0 0,0 0 0,8 11 0,-5-11 0,0-1 0,0 0 0,1 0 0,0 0 0,1-1 0,-1-1 0,1 1 0,0-2 0,1 1 0,0-2 0,-1 1 0,14 2 0,-14-4 11,1 0 0,0-1 0,0-1 0,-1 0 0,1 0 0,0-1-1,0 0 1,0-1 0,0 0 0,20-6 0,-13 2-259,1-2 1,-1 0-1,-1-1 1,0 0-1,23-16 1,-23 12-6579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5:33.4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177 18 24575,'-2'-2'0,"0"1"0,0-1 0,0 1 0,0-1 0,0 1 0,0 0 0,0 0 0,-1-1 0,1 2 0,0-1 0,-1 0 0,1 0 0,-1 1 0,1-1 0,-1 1 0,1 0 0,-1 0 0,1 0 0,-1 0 0,-2 1 0,-1 0 0,1 0 0,0 1 0,-1 0 0,1 0 0,0 0 0,0 1 0,1-1 0,-1 1 0,-5 4 0,4-2 0,-1 0 0,1 1 0,1-1 0,-1 1 0,1 0 0,0 0 0,0 1 0,1 0 0,0 0 0,0 0 0,0 0 0,1 0 0,-2 8 0,5-2 0,0-1 0,1 0 0,0 0 0,1 0 0,0 0 0,1 0 0,1 0 0,5 14 0,8 29 0,-5-2 0,12 63 0,-22-104 0,-1 0 0,0 0 0,-1 0 0,-1 1 0,0-1 0,0 0 0,-5 16 0,4-22-170,0-1-1,0 0 0,-1 0 1,1 0-1,-1-1 0,0 1 1,-6 7-1,-7 4-6655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5:34.1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10 173 24575,'-5'-18'0,"5"18"0,-1-1 0,1 0 0,-1 1 0,1-1 0,0 1 0,-1-1 0,1 0 0,0 1 0,-1-1 0,1 0 0,0 1 0,0-1 0,0 0 0,0 0 0,0 1 0,0-1 0,0 0 0,0 1 0,0-1 0,0 0 0,0 0 0,0 1 0,1-1 0,-1 0 0,0 1 0,0-1 0,1 0 0,-1 1 0,0-1 0,1 1 0,-1-1 0,1 0 0,-1 1 0,1-1 0,-1 1 0,1-1 0,-1 1 0,1 0 0,0-1 0,-1 1 0,1-1 0,-1 1 0,1 0 0,0 0 0,-1-1 0,1 1 0,0 0 0,0 0 0,-1 0 0,1 0 0,1 0 0,15-4 0,0 0 0,0 1 0,1 1 0,-1 1 0,1 1 0,28 2 0,-24 0 0,0-2 0,0 0 0,38-7 0,-31 1 0,9-1 0,39-14 0,-65 16 0,1 0 0,-1-1 0,0 0 0,-1 0 0,1-1 0,18-16 0,-41 38 0,0 0 0,1 1 0,1 0 0,0 0 0,1 1 0,1 0 0,1 1 0,0 0 0,1 0 0,-3 21 0,8-34 0,0 0 0,0 0 0,0-1 0,0 1 0,1 0 0,0 0 0,0-1 0,0 1 0,0 0 0,1-1 0,0 1 0,0-1 0,0 0 0,0 1 0,1-1 0,-1 0 0,1 0 0,4 4 0,-4-6 0,-1 0 0,0-1 0,1 1 0,-1 0 0,1-1 0,0 0 0,0 1 0,-1-1 0,1 0 0,0 0 0,0-1 0,0 1 0,0-1 0,0 1 0,0-1 0,0 0 0,0 0 0,0 0 0,0 0 0,0-1 0,0 1 0,0-1 0,0 0 0,-1 0 0,1 0 0,0 0 0,0 0 0,-1-1 0,4-2 0,0 0 0,0 0 0,-1-1 0,0 0 0,0 0 0,0-1 0,0 1 0,-1-1 0,0 0 0,0 0 0,-1-1 0,0 1 0,0-1 0,0 1 0,-1-1 0,2-7 0,0-4 0,0-1 0,-1 1 0,0-1 0,-1-31 0,-4 34 0,0 1 0,-1-1 0,-1 0 0,-6-17 0,27 78 0,2-1 0,1-1 0,3-1 0,53 76 0,-65-106-1365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5:34.8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 4 24575,'-3'-3'0,"-3"11"0,-4 16 0,10-2 0,1-1 0,1 0 0,1 0 0,1 0 0,1 0 0,10 28 0,-13-43 0,0-1 0,1 1 0,0-1 0,0 1 0,0-1 0,1 0 0,-1-1 0,1 1 0,0 0 0,9 6 0,-12-10 0,1 0 0,-1 0 0,1 0 0,-1 0 0,1 0 0,0-1 0,-1 1 0,1-1 0,0 1 0,-1-1 0,1 0 0,0 1 0,0-1 0,-1 0 0,1 0 0,0 0 0,0 0 0,-1-1 0,1 1 0,0 0 0,0-1 0,-1 1 0,1-1 0,0 0 0,-1 1 0,1-1 0,-1 0 0,1 0 0,-1 0 0,1 0 0,-1 0 0,0 0 0,0-1 0,1 1 0,-1 0 0,0-1 0,0 1 0,0-1 0,0 1 0,-1-1 0,2-1 0,6-12 0,0 0 0,-1-1 0,-1 0 0,7-28 0,16-39 0,-29 83 0,0 0 0,0-1 0,0 1 0,0 0 0,1 0 0,-1-1 0,0 1 0,0 0 0,0-1 0,0 1 0,0 0 0,0 0 0,1-1 0,-1 1 0,0 0 0,0 0 0,0-1 0,0 1 0,1 0 0,-1 0 0,0 0 0,0-1 0,1 1 0,-1 0 0,0 0 0,0 0 0,1 0 0,-1 0 0,0 0 0,1-1 0,-1 1 0,0 0 0,0 0 0,1 0 0,-1 0 0,0 0 0,1 0 0,-1 0 0,0 0 0,1 0 0,-1 1 0,0-1 0,0 0 0,1 0 0,-1 0 0,0 0 0,1 0 0,-1 0 0,0 0 0,0 1 0,1-1 0,9 22 0,5 40 0,-14-55 0,5 23 0,1 0 0,1 0 0,1-1 0,26 55 0,-35-84 4,0 1-1,1 0 0,-1 0 1,0 0-1,1 0 0,-1 0 0,0 0 1,1-1-1,-1 1 0,1 0 1,0 0-1,-1-1 0,1 1 1,0 0-1,-1-1 0,1 1 1,0-1-1,-1 1 0,1-1 1,0 1-1,0-1 0,0 1 1,0-1-1,0 0 0,-1 1 1,1-1-1,0 0 0,0 0 1,0 0-1,0 0 0,0 0 0,0 0 1,0 0-1,0 0 0,1 0 1,0-2-128,0 0 0,-1 1 1,1-1-1,0 0 0,-1 0 0,1 0 1,-1-1-1,0 1 0,1 0 0,-1 0 1,1-5-1,6-12-6702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5:35.1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9 24575,'0'0'0,"0"0"0,0 0 0,0-1 0,0 1 0,1 0 0,-1 0 0,0-1 0,0 1 0,0 0 0,0 0 0,0 0 0,0-1 0,0 1 0,0 0 0,0 0 0,0-1 0,0 1 0,0 0 0,0 0 0,0-1 0,0 1 0,0 0 0,-1 0 0,1-1 0,0 1 0,0 0 0,0 0 0,0 0 0,0-1 0,0 1 0,-1 0 0,1 0 0,0 0 0,0 0 0,0-1 0,-1 1 0,1 0 0,0 0 0,0 0 0,0 0 0,-1 0 0,1 0 0,0 0 0,0-1 0,-1 1 0,1 0 0,0 0 0,0 0 0,-1 0 0,1 0 0,0 0 0,0 0 0,0 0 0,-1 0 0,0 1 0,1 0 0,0-1 0,-1 1 0,1 0 0,-1 0 0,1-1 0,0 1 0,-1 0 0,1 0 0,0-1 0,0 1 0,0 0 0,-1 0 0,1 0 0,0-1 0,0 1 0,0 0 0,0 0 0,0 0 0,1 0 0,5 73 0,-5 84 0,3 40 0,-4-195-136,0 0-1,0 0 1,1-1-1,-1 1 1,1 0-1,0 0 1,0 0-1,0-1 0,3 6 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5:35.5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51 24575,'4'-4'0,"6"-2"0,6 1 0,4 0 0,3 2 0,3 1 0,-4-3 0,-1-1 0,0 0 0,1 2 0,1 1 0,-3 1-8191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5:35.8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 1 24575,'-1'0'0,"0"1"0,0-1 0,-1 0 0,1 1 0,0 0 0,0-1 0,0 1 0,0 0 0,0-1 0,0 1 0,1 0 0,-1 0 0,0 0 0,0 0 0,0 0 0,1 0 0,-1 0 0,1 0 0,-1 0 0,1 0 0,-1 0 0,1 1 0,-1-1 0,1 0 0,0 0 0,0 0 0,-1 3 0,-3 38 0,3-37 0,0 21 0,2 1 0,0 0 0,2 0 0,9 42 0,-8-51 0,1 0 0,1 0 0,1-1 0,0 0 0,1 0 0,1-1 0,16 24 0,-23-37 0,1 0 0,-1 0 0,0-1 0,1 1 0,-1-1 0,1 1 0,0-1 0,0 0 0,0 0 0,0 0 0,0 0 0,0 0 0,0-1 0,1 0 0,-1 0 0,1 0 0,-1 0 0,1 0 0,-1 0 0,1-1 0,-1 0 0,7 0 0,-7-1 0,1 0 0,-1 0 0,0 0 0,0-1 0,0 1 0,0-1 0,0 0 0,0 0 0,0 0 0,0 0 0,-1 0 0,1-1 0,-1 1 0,0-1 0,0 0 0,0 1 0,0-1 0,0 0 0,0 0 0,-1-1 0,0 1 0,1 0 0,0-6 0,4-15 34,-1 1 0,3-32 0,0-2-1501,-4 35-5359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08:55.9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1 131 24575,'141'-2'0,"155"5"0,-233 5 0,0 3 0,60 20 0,-54-13 0,91 12 0,-128-29 0,1-1 0,-1-2 0,51-8 0,-27 2 0,50-4 0,316-31 0,-139 17 0,-160 15 0,122-3 0,710 15 0,-626-30 0,-116 5 0,-101 14 0,107-5 0,-11 2 0,10 0 0,172 34 0,-290-16 0,0-4 0,111-15 0,-84 5 0,418 3 0,-295 9 0,208 17 0,-191 6 0,-227-20-63,-11-1-588,49 1 0,-62-7-6175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6:56.7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0 278 24575,'0'0'0,"0"0"0,0 1 0,0-1 0,0 0 0,0 0 0,0 0 0,0 0 0,0 0 0,0 1 0,0-1 0,1 0 0,-1 0 0,0 0 0,0 0 0,0 0 0,0 0 0,0 0 0,0 1 0,0-1 0,0 0 0,0 0 0,1 0 0,-1 0 0,0 0 0,0 0 0,0 0 0,0 0 0,0 0 0,0 0 0,1 0 0,-1 0 0,0 0 0,0 0 0,0 1 0,0-1 0,0 0 0,1 0 0,-1 0 0,0 0 0,0-1 0,0 1 0,0 0 0,0 0 0,0 0 0,1 0 0,-1 0 0,0 0 0,0 0 0,0 0 0,0 0 0,0 0 0,0 0 0,1 0 0,-1 0 0,0 0 0,0-1 0,0 1 0,0 0 0,14-10 0,10-16 0,-11 7 0,-6 8 0,1-1 0,0 1 0,1 1 0,0-1 0,21-16 0,-27 25 0,0 0 0,-1 0 0,1 1 0,0 0 0,0-1 0,0 1 0,0 0 0,0 1 0,0-1 0,0 0 0,0 1 0,1 0 0,-1-1 0,0 1 0,0 1 0,0-1 0,0 0 0,1 1 0,-1 0 0,0-1 0,0 1 0,0 0 0,0 1 0,0-1 0,-1 0 0,1 1 0,0 0 0,-1-1 0,1 1 0,-1 0 0,4 4 0,31 31 0,-29-28 0,0-1 0,0 0 0,1 0 0,10 7 0,-15-13 0,0 0 0,-1 0 0,1 0 0,0-1 0,0 1 0,0-1 0,1 0 0,-1 0 0,0-1 0,0 1 0,0-1 0,1 0 0,-1 0 0,0 0 0,6-2 0,0 0 0,1-2 0,-1 1 0,0-1 0,0-1 0,-1 0 0,1 0 0,-1-1 0,0 0 0,-1-1 0,11-9 0,-10 8 0,0 0 0,1 1 0,0 0 0,0 1 0,1 0 0,0 0 0,17-5 0,-23 10 0,0 0 0,0 0 0,0 1 0,0-1 0,0 1 0,0 1 0,0-1 0,0 1 0,0 0 0,0 0 0,8 3 0,55 26 0,-55-23 0,0 0 0,0-2 0,0 1 0,22 4 0,-27-8 0,1-1 0,-1 0 0,0-1 0,0 0 0,0 0 0,1-1 0,-1 0 0,0 0 0,0-1 0,0 0 0,0 0 0,0-1 0,-1 0 0,1-1 0,-1 1 0,12-9 0,-1-3 0,1-1 0,-2 0 0,0-2 0,19-25 0,-27 33 0,13-16-1365,-2 4-5461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5:36.5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 96 24575,'-14'4'0,"-3"2"0,25-16 0,11-3 0,1 1 0,1 1 0,-1 1 0,2 1 0,24-7 0,-1-1 0,-42 16-170,1 0-1,0-1 0,-1 1 1,1 1-1,0-1 0,0 0 1,7 1-1,2 2-6655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5:36.9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108 22 24575,'-1'-1'0,"-1"-1"0,1 0 0,-1 0 0,0 1 0,0-1 0,0 1 0,0 0 0,0-1 0,0 1 0,0 0 0,0 0 0,0 0 0,0 1 0,-1-1 0,1 0 0,0 1 0,0-1 0,-1 1 0,1 0 0,0 0 0,-1 0 0,1 0 0,0 0 0,-1 1 0,1-1 0,0 1 0,-1-1 0,1 1 0,-3 1 0,2 0 0,0 0 0,1 1 0,-1 0 0,0-1 0,1 1 0,-1 0 0,1 0 0,0 0 0,0 1 0,0-1 0,1 0 0,-1 1 0,1-1 0,0 1 0,0 0 0,0-1 0,-1 8 0,0 8 0,0 1 0,1 0 0,1 0 0,1 0 0,0 0 0,2 0 0,0 0 0,2-1 0,0 0 0,1 0 0,1 0 0,0 0 0,20 31 0,-26-46 0,1-1 0,0-1 0,0 1 0,0 0 0,0 0 0,0-1 0,1 1 0,-1-1 0,1 0 0,0 0 0,0 0 0,0 0 0,0 0 0,0 0 0,0-1 0,0 0 0,0 1 0,1-1 0,-1 0 0,0-1 0,1 1 0,-1-1 0,1 1 0,-1-1 0,1 0 0,4-1 0,-3 0 0,-1 0 0,1-1 0,0 0 0,-1 0 0,1 0 0,-1-1 0,0 1 0,0-1 0,0 0 0,0 0 0,0-1 0,-1 1 0,0-1 0,1 0 0,-1 1 0,0-1 0,4-8 0,6-12-1365,-1 2-5461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5:37.2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12 24575,'-4'0'0,"-2"-4"0,5-2 0,2 5 0,6 2 0,5 1 0,6 1 0,4 3 0,2 2 0,2-2 0,-4 4 0,-1-1 0,-4 3 0,-5 4 0,0-2 0,-3 3 0,-2-3-8191</inkml:trace>
  <inkml:trace contextRef="#ctx0" brushRef="#br0" timeOffset="1">192 217 24575,'-21'55'0,"17"-44"0,-9 32 0,1 1 0,-11 86 0,23-125-97,0 0-1,0 0 1,0 0-1,0 0 1,1-1-1,0 1 1,0 0-1,0 0 1,1-1-1,0 1 1,-1-1-1,1 0 0,6 9 1,1-6-6729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5:37.8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1 24575,'-1'82'0,"3"93"0,-2-173 0,0 0 0,0 0 0,0 0 0,0-1 0,0 1 0,1 0 0,-1 0 0,1 0 0,-1 0 0,1-1 0,0 1 0,0 0 0,0-1 0,0 1 0,0 0 0,0-1 0,0 1 0,0-1 0,3 2 0,-3-2 0,0-1 0,0 0 0,0 1 0,0-1 0,1 0 0,-1 0 0,0 0 0,0 0 0,0 0 0,0 0 0,1 0 0,-1-1 0,0 1 0,0 0 0,0-1 0,0 1 0,0-1 0,0 1 0,0-1 0,0 1 0,0-1 0,2-1 0,3-3 0,0-1 0,0 1 0,-1-1 0,0 0 0,0 0 0,0-1 0,6-13 0,4-14 0,-12 24 0,1 1 0,-1 0 0,2 0 0,-1 0 0,1 0 0,1 1 0,12-15 0,-18 23 0,1-1 0,-1 1 0,1 0 0,0 0 0,-1 0 0,1 0 0,-1 0 0,1 0 0,0 0 0,-1 0 0,1 0 0,-1 0 0,1 0 0,0 0 0,-1 0 0,1 0 0,-1 0 0,1 1 0,-1-1 0,1 0 0,0 0 0,-1 1 0,1-1 0,-1 0 0,0 1 0,1-1 0,-1 1 0,1-1 0,-1 1 0,1-1 0,-1 1 0,0-1 0,1 1 0,-1-1 0,0 1 0,0-1 0,1 1 0,-1-1 0,0 1 0,0 0 0,0-1 0,0 1 0,0-1 0,0 1 0,0 0 0,0-1 0,0 1 0,10 41 0,-9-33 0,2 0 0,-1 0 0,2 0 0,-1-1 0,1 1 0,0-1 0,0 0 0,1 0 0,6 7 0,-10-13 0,1-1 0,-1 1 0,0-1 0,1 0 0,-1 1 0,0-1 0,1 0 0,0 0 0,-1 0 0,1 0 0,0 0 0,-1 0 0,1 0 0,0-1 0,0 1 0,0-1 0,0 1 0,0-1 0,-1 0 0,1 1 0,0-1 0,0 0 0,0 0 0,0-1 0,0 1 0,0 0 0,0-1 0,0 1 0,0-1 0,-1 1 0,1-1 0,0 0 0,0 0 0,-1 0 0,1 0 0,0 0 0,-1 0 0,1 0 0,-1-1 0,0 1 0,1 0 0,-1-1 0,0 1 0,2-4 0,7-9 0,0 0 0,15-27 0,-18 28 0,0 0 0,1 1 0,0 0 0,12-13 0,-19 24 0,-1 0 0,1 0 0,0 0 0,0 0 0,0 1 0,-1-1 0,1 0 0,0 1 0,0-1 0,0 1 0,0-1 0,0 1 0,0-1 0,0 1 0,0-1 0,1 1 0,-1 0 0,0 0 0,0 0 0,0-1 0,0 1 0,0 0 0,0 0 0,1 1 0,-1-1 0,2 0 0,-1 1 0,-1 1 0,1-1 0,-1 0 0,1 0 0,-1 1 0,0-1 0,1 1 0,-1-1 0,0 1 0,0-1 0,0 1 0,0 0 0,0 0 0,0 2 0,4 9 0,-1 0 0,-1 1 0,3 18 0,-5-27 0,0 1-87,-1 0-19,1 1-1,0 0 1,0-1-1,1 1 1,0-1-1,0 0 1,1 0-1,-1 0 1,1 0-1,0 0 0,7 8 1,-2-8-6720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5:38.3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75 262 24575,'0'1'0,"0"-1"0,0 0 0,0 1 0,0-1 0,0 1 0,0-1 0,0 0 0,0 1 0,0-1 0,0 1 0,0-1 0,0 0 0,1 1 0,-1-1 0,0 0 0,0 1 0,0-1 0,0 0 0,1 1 0,-1-1 0,0 0 0,0 1 0,1-1 0,-1 0 0,0 1 0,1-1 0,-1 0 0,0 0 0,1 1 0,-1-1 0,0 0 0,1 0 0,-1 0 0,0 0 0,1 0 0,-1 1 0,1-1 0,-1 0 0,0 0 0,1 0 0,20-8 0,14-19 0,-25 17 0,0 0 0,-1 0 0,-1-1 0,1-1 0,-2 1 0,11-21 0,-16 28 0,0 0 0,0 0 0,-1-1 0,1 1 0,-1-1 0,0 0 0,0 1 0,-1-1 0,1 0 0,-1 1 0,0-1 0,0 0 0,-1 1 0,1-1 0,-1 0 0,0 1 0,0-1 0,-1 1 0,1-1 0,-1 1 0,0-1 0,0 1 0,-3-4 0,3 5 0,-1 1 0,1-1 0,-1 1 0,0 0 0,1-1 0,-1 1 0,0 0 0,0 1 0,0-1 0,-1 1 0,1-1 0,0 1 0,0 0 0,-1 0 0,1 0 0,-1 1 0,1-1 0,-1 1 0,1 0 0,-1 0 0,1 0 0,-1 0 0,1 1 0,-1-1 0,-4 2 0,2 0 0,0-1 0,1 1 0,-1 0 0,0 1 0,1 0 0,0-1 0,-1 2 0,1-1 0,1 0 0,-1 1 0,0 0 0,1 0 0,0 1 0,-4 4 0,3-2 0,0 0 0,1 0 0,0 1 0,0-1 0,1 1 0,0 0 0,1 0 0,-1 0 0,2 0 0,-1 0 0,1 1 0,0-1 0,1 0 0,0 1 0,0-1 0,1 1 0,0-1 0,0 0 0,1 0 0,0 0 0,0 1 0,1-2 0,0 1 0,1 0 0,0-1 0,0 1 0,0-1 0,1 0 0,0-1 0,0 1 0,1-1 0,0 0 0,0 0 0,0-1 0,1 0 0,0 0 0,0 0 0,0-1 0,1 0 0,12 5 0,-12-6-50,0-1-1,0 1 1,0-2-1,0 1 0,0-1 1,0 0-1,0-1 1,1 0-1,-1 0 1,0-1-1,0 0 0,0-1 1,0 1-1,0-1 1,0-1-1,0 0 1,-1 0-1,1 0 0,-1-1 1,0 0-1,0 0 1,0-1-1,-1 0 1,0 0-1,0-1 1,10-10-1,-7 3-6775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9:03.3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1671 1233 24575,'1'0'0,"1"-1"0,0 1 0,-1 0 0,1 0 0,0 0 0,-1 0 0,1 0 0,0 1 0,0-1 0,-1 0 0,1 1 0,-1-1 0,1 1 0,0 0 0,-1-1 0,1 1 0,-1 0 0,1 0 0,-1 0 0,0 0 0,1 0 0,-1 0 0,0 1 0,0-1 0,0 0 0,0 1 0,0-1 0,0 0 0,1 3 0,-2-4 0,0 1 0,0 0 0,0 0 0,0 0 0,-1-1 0,1 1 0,0 0 0,0 0 0,0-1 0,-1 1 0,1 0 0,-1 0 0,1-1 0,0 1 0,-1 0 0,1-1 0,-1 1 0,1-1 0,-1 1 0,0 0 0,1-1 0,-2 1 0,0 1 0,-1-1 0,1 1 0,-1-1 0,1 0 0,-1 0 0,0 0 0,0 0 0,1-1 0,-5 1 0,-50 5 0,-110-4 0,113-4 0,1 2 0,-82 12 0,104-9 0,0-1 0,0-2 0,-1-1 0,-55-8 0,-46-2 0,76 10 0,-1-3 0,2-2 0,-1-2 0,1-3 0,0-2 0,1-3 0,-55-23 0,72 24 0,0-3 0,1-1 0,1-2 0,-51-38 0,76 50 0,1 0 0,0 0 0,1-1 0,0 0 0,0 0 0,1-1 0,1-1 0,0 1 0,0-1 0,1 0 0,1-1 0,0 1 0,0-1 0,1 0 0,1 0 0,0-1 0,-1-24 0,2-7 0,3 0 0,1 0 0,12-63 0,-9 84 0,0 1 0,2-1 0,1 1 0,1 1 0,1-1 0,1 1 0,27-39 0,-16 32 0,1 0 0,2 2 0,1 0 0,1 2 0,1 1 0,1 1 0,1 2 0,0 0 0,2 3 0,1 0 0,34-12 0,-28 15 0,0 3 0,1 1 0,0 2 0,1 2 0,0 1 0,0 2 0,0 3 0,0 0 0,68 10 0,-45 0 0,0 3 0,-1 3 0,81 29 0,-102-27 0,-1 1 0,-1 2 0,0 1 0,-2 3 0,60 46 0,-61-35 0,-2 1 0,41 53 0,-1-1 0,-66-77 0,1 0 0,-2 0 0,0 1 0,0 0 0,-1 1 0,0 0 0,-1 0 0,-1 0 0,0 0 0,0 1 0,-2 0 0,3 18 0,-4-10 0,-1-1 0,-1 1 0,-1 0 0,-1 0 0,-1-1 0,-1 1 0,-9 29 0,-8 16 0,-3-2 0,-3 0 0,-2-1 0,-61 96 0,80-145-455,0-1 0,-22 24 0,16-23-6371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49:07.8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1 24575,'-3'1'0,"11"3"0,31 9 0,54 10 0,79 5 0,289 7 0,-455-35 0,554 18 0,-376-11 0,-182-6-97,1-1-1,-1 0 1,0 1-1,1-1 1,-1 1-1,0 0 1,1 0-1,-1 0 1,0 0-1,0 0 1,0 0-1,0 1 0,3 1 1,5 8-6729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0:19.2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0 180 24575,'21'-1'0,"-1"-2"0,1 0 0,-1-1 0,31-10 0,-29 7 0,0 1 0,1 1 0,35-4 0,310 6 0,-193 5 0,293-34 0,-265 0 0,305-7 0,-363 39 0,423-14 0,67 4 0,-246 53 0,-172-13 0,4-25-219,-165-5-927,-35 0-5680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0:15.4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1 189 24575,'0'2'0,"0"-1"0,-1 0 0,1 1 0,0-1 0,0 0 0,1 1 0,-1-1 0,0 0 0,0 1 0,1-1 0,-1 0 0,0 1 0,1-1 0,-1 0 0,1 0 0,0 0 0,-1 1 0,3 1 0,-3-3 0,1 0 0,0 0 0,-1 0 0,1 0 0,0 0 0,-1-1 0,1 1 0,0 0 0,0 0 0,-1 0 0,1-1 0,-1 1 0,1 0 0,0-1 0,-1 1 0,1 0 0,-1-1 0,1 1 0,-1-1 0,1 1 0,-1-1 0,1 1 0,-1-1 0,1 1 0,0-2 0,37-55 0,-28 40 0,-6 11 0,0 0 0,0 1 0,1 0 0,-1 0 0,1 0 0,0 1 0,1 0 0,-1-1 0,1 2 0,0-1 0,9-4 0,-11 7 0,0 0 0,-1 0 0,1 0 0,0 0 0,0 1 0,0 0 0,-1-1 0,1 2 0,0-1 0,0 0 0,0 1 0,-1-1 0,1 1 0,0 0 0,0 1 0,-1-1 0,1 0 0,-1 1 0,0 0 0,1 0 0,-1 0 0,3 3 0,11 7 0,1 2 0,0 0 0,1-2 0,1 0 0,0-1 0,21 8 0,-35-17 0,1 0 0,-1 0 0,1-1 0,-1 0 0,1 0 0,0-1 0,-1 1 0,1-2 0,0 1 0,-1-1 0,1 0 0,-1 0 0,1 0 0,-1-1 0,1 0 0,-1-1 0,0 1 0,0-1 0,0 0 0,-1-1 0,1 0 0,5-4 0,13-12 0,-18 15 0,0-1 0,1 1 0,0 0 0,0 1 0,8-5 0,-12 8 0,0 0 0,0 0 0,0 0 0,0 0 0,1 1 0,-1 0 0,0-1 0,0 1 0,0 0 0,0 1 0,0-1 0,0 0 0,0 1 0,0 0 0,0 0 0,0 0 0,6 2 0,7 6 0,-1 0 0,0 0 0,14 12 0,34 22 0,-60-42 0,-1 1 0,0-1 0,1 0 0,-1 1 0,0-1 0,1 0 0,-1-1 0,1 1 0,0 0 0,-1-1 0,1 1 0,0-1 0,-1 0 0,1 0 0,0 0 0,-1 0 0,1-1 0,-1 1 0,1 0 0,0-1 0,-1 0 0,1 0 0,-1 0 0,1 0 0,-1 0 0,0 0 0,1-1 0,-1 1 0,0-1 0,0 0 0,0 1 0,0-1 0,0 0 0,0 0 0,1-3 0,4-8 0,0 1 0,-1-1 0,-1 0 0,0-1 0,5-23 0,11-25 0,-21 61 0,1 0 0,-1 0 0,1 0 0,-1 0 0,1 0 0,0 0 0,0 0 0,-1 0 0,1 1 0,0-1 0,0 0 0,0 1 0,0-1 0,0 0 0,0 1 0,0-1 0,0 1 0,0 0 0,0-1 0,0 1 0,0 0 0,0 0 0,0-1 0,1 1 0,-1 0 0,0 0 0,0 0 0,0 0 0,0 1 0,0-1 0,0 0 0,0 0 0,0 1 0,1-1 0,-1 0 0,0 1 0,0-1 0,0 1 0,0 0 0,-1-1 0,1 1 0,0 0 0,0-1 0,0 1 0,1 1 0,7 6 0,0 1 0,-1 0 0,12 14 0,-8-9 0,0 0 30,1-2 0,0 0 0,26 18 0,-35-27-117,1 0-1,0 0 1,0-1 0,0 0-1,0 0 1,0 0 0,0 0-1,1-1 1,-1 0-1,1 0 1,-1-1 0,1 1-1,-1-1 1,1 0 0,-1-1-1,8 0 1,4-5-6739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0:16.5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0 129 24575,'54'-20'0,"-22"11"0,181-45 0,-181 48 0,1 2 0,0 2 0,0 0 0,56 6 0,-87-4 0,618 45 0,-111-72 0,-205 5 0,195-3 0,-347 19 0,1 7 0,-1 6 0,199 37 0,-339-42 0,536 75 0,-415-66 0,109 2 0,-182-12-85,-29 0-235,0-1 0,1-1 0,58-11 0,-68 7-6506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32.6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27 24575,'0'1'0,"1"0"0,-1-1 0,1 1 0,0 0 0,-1 0 0,1-1 0,-1 1 0,1 0 0,0-1 0,0 1 0,-1 0 0,1-1 0,0 1 0,0-1 0,0 1 0,0-1 0,0 0 0,-1 1 0,1-1 0,0 0 0,0 0 0,0 0 0,0 1 0,0-1 0,0 0 0,0 0 0,0 0 0,0-1 0,0 1 0,0 0 0,0 0 0,1-1 0,40-5 0,-38 5 0,34-6 0,4-1 0,0 1 0,72-2 0,693 11 0,-771 0 0,-1 1 0,1 3 0,35 9 0,-34-6 0,0-2 0,59 3 0,-84-10 0,-5 0 0,0 0 0,0 0 0,0 1 0,0 0 0,13 3 0,-20-2-1365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0:28.3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1601 1172 24575,'-55'20'0,"-85"24"0,58-16 0,-160 30 0,164-46 0,-2-4 0,1-3 0,-1-4 0,1-3 0,-144-23 0,189 19 0,-12-1 0,2-3 0,-1-1 0,-68-28 0,102 35 0,0-1 0,1-1 0,0 0 0,0 0 0,0-1 0,0 0 0,1-1 0,1 0 0,-1 0 0,1-1 0,0 0 0,1-1 0,0 1 0,1-1 0,0-1 0,1 1 0,0-1 0,0 0 0,-3-12 0,3-1 0,0 1 0,2-1 0,0 0 0,2 0 0,0 0 0,2 0 0,1 0 0,9-46 0,-3 38 0,1 0 0,2 0 0,2 1 0,0 1 0,35-57 0,-20 47 0,1 1 0,1 2 0,2 0 0,2 2 0,2 2 0,0 1 0,2 2 0,82-49 0,-53 45 0,1 3 0,1 3 0,1 3 0,2 3 0,0 3 0,136-17 0,-171 32 0,0 1 0,1 3 0,-1 0 0,0 3 0,0 1 0,0 2 0,50 14 0,-70-15 0,0 0 0,-1 2 0,0 0 0,0 0 0,-1 2 0,0 0 0,0 0 0,-1 2 0,-1-1 0,1 2 0,-2 0 0,0 1 0,0 0 0,-1 0 0,-1 1 0,0 1 0,14 27 0,-15-18 0,-1 1 0,0 0 0,-2 0 0,-1 0 0,-1 1 0,-1 0 0,-1 0 0,-2-1 0,0 1 0,-2 0 0,-5 30 0,-10 31 0,-54 159 0,62-219 0,-17 52-341,-4-2 0,-3-1-1,-66 109 1,82-159-6485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0:29.4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1538 927 24575,'-7'11'0,"-1"0"0,-1-1 0,0 0 0,0 0 0,-1-1 0,-15 11 0,2-1 0,-17 16 0,-1-2 0,-2-2 0,-1-2 0,-2-2 0,0-2 0,-2-2 0,0-2 0,-2-3 0,0-1 0,-1-3 0,0-1 0,-1-3 0,0-3 0,-54 2 0,50-8 0,0-2 0,0-2 0,-68-14 0,94 11 0,1-1 0,0-1 0,0-2 0,1-1 0,0-1 0,1-2 0,-42-27 0,60 35 0,1-1 0,0 0 0,0 0 0,0 0 0,1-1 0,0 0 0,1 0 0,0-1 0,0 0 0,1 0 0,0 0 0,0-1 0,1 0 0,-5-17 0,6 12 0,1 0 0,0 0 0,1 1 0,1-1 0,1 0 0,0 0 0,0 0 0,2 0 0,5-20 0,7-10 0,2 1 0,2 0 0,2 2 0,1 0 0,44-59 0,-34 55 0,3 1 0,1 1 0,2 3 0,2 1 0,2 1 0,1 3 0,2 2 0,2 1 0,0 3 0,2 1 0,2 3 0,0 2 0,1 3 0,1 1 0,1 3 0,1 3 0,90-13 0,-91 19 0,1 3 0,0 3 0,0 2 0,0 2 0,0 2 0,-1 3 0,69 18 0,-99-18 0,0 2 0,0 0 0,-1 1 0,-1 2 0,1 0 0,-2 1 0,35 28 0,-41-27 0,-1 0 0,0 1 0,-1 0 0,0 1 0,-2 1 0,1 0 0,-2 0 0,-1 1 0,0 0 0,11 34 0,-12-20 0,0 1 0,-2 1 0,-2-1 0,-1 1 0,-1-1 0,-2 1 0,-1 0 0,-12 65 0,-1-29 0,-4 0 0,-2-1 0,-34 76 0,35-101 60,-26 44 0,38-75-246,-1 0 1,-1 0-1,0-1 0,0 0 1,-2-1-1,1 0 1,-18 14-1,10-14-6640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0:30.4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5 132 24575,'0'0'0,"0"0"0,-1 0 0,1 0 0,0 0 0,0 1 0,-1-1 0,1 0 0,0 0 0,0 1 0,-1-1 0,1 0 0,0 0 0,0 1 0,0-1 0,-1 0 0,1 1 0,0-1 0,0 0 0,0 0 0,0 1 0,0-1 0,0 1 0,0-1 0,-1 0 0,1 1 0,0-1 0,0 0 0,0 1 0,0-1 0,1 0 0,-1 1 0,0-1 0,0 1 0,13 1 0,25-7 0,-32 4 0,64-10 0,-9 1 0,90-3 0,170 27 0,-40 0 0,619-58 0,-771 29 0,809-58 0,-704 85-1365,-190-6-5461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1:33.4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99 24575,'75'-23'0,"11"12"0,-28 2 0,83 0 0,603 10 0,-714-3 0,56-10 0,-56 7 0,55-3 0,-48 8 0,-1 2 0,71 13 0,13-2 0,-9 0 0,-77-9 0,0-1 0,48-2 0,24 1 0,-40 10 0,-55-9 0,0 0 0,0-1 0,0 0 0,0-1 0,0 0 0,0-1 0,1 0 0,12-2 0,35-8 0,0 3 0,106 1 0,-143 4 0,-1 0 0,43-10 0,-17 3 0,7-2 0,-28 6 0,0 0 0,47-1 0,-31 5 0,-1-1 0,56-10 0,-74 9 0,0 1 0,0 1 0,1 1 0,-1 1 0,0 1 0,0 1 0,26 7 0,82 12 0,-122-22-92,-8 0 59,-1-1 1,1 1-1,0 0 0,0 0 1,-1 0-1,1-1 0,0 1 1,-1 0-1,1 0 1,0 0-1,0 0 0,-1 0 1,1 0-1,0 1 0,-1-1 1,1 0-1,0 0 0,0 0 1,-1 1-1,1-1 0,0 0 1,-1 1-1,1-1 1,-1 0-1,1 1 0,0-1 1,-1 1-1,1-1 0,-1 1 1,1-1-1,-1 1 0,1-1 1,-1 1-1,0 0 1,1-1-1,-1 1 0,0 0 1,1 1-1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1:35.8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 24575,'31'2'0,"-1"1"0,0 1 0,48 14 0,16 2 0,-37-14 0,1-3 0,105-7 0,-154 3 0,272-23 0,125-4 0,-117 42 0,12 0 0,-255-15 0,59-8 0,-63 8-1365,-26 3-5461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1:38.8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90 24575,'0'2'0,"1"-1"0,0 1 0,0 0 0,0-1 0,0 1 0,0-1 0,0 1 0,0-1 0,1 0 0,-1 0 0,0 1 0,1-1 0,-1 0 0,1 0 0,-1 0 0,1 0 0,2 0 0,31 15 0,-10-10 0,0-1 0,0-2 0,1 0 0,0-2 0,-1-1 0,29-3 0,12 0 0,705-56 0,-762 58 0,672-69 0,-615 64-1365,-10 0-5461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1:41.5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1 283 24575,'47'0'0,"31"1"0,148-18 0,-143 8 0,1 3 0,116 8 0,-59 1 0,439-4 0,-551-1 0,-1-1 0,1-2 0,-1-1 0,52-18 0,7-2 0,-6 4 0,-47 12 0,0 1 0,0 1 0,1 2 0,55-2 0,-57 8 0,16 1 0,1-2 0,75-13 0,-83 9 0,-1 1 0,1 2 0,41 4 0,68-3 0,-65-12 0,-55 8 0,58-4 0,60 12 0,112-6 0,-240 0 0,0-1 0,40-13 0,-40 10 0,0 1 0,38-6 0,24-1 0,-66 9 0,0 1 0,0 0 0,0 1 0,0 1 0,0 0 0,1 2 0,-1 0 0,0 1 0,19 4 0,-8 0 0,1 0 0,0-2 0,0-2 0,1 0 0,-1-2 0,37-5 0,-28 0 0,-29 3 0,-1 0 0,0 1 0,1 0 0,-1 1 0,1 0 0,-1 0 0,10 2 0,48 7 0,-46-7 0,0 1 0,0 0 0,-1 2 0,1 0 0,27 12 0,-14 0-1365,-20-8-5461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1:46.4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1 568 24575,'0'-13'0,"-1"1"0,2 0 0,0-1 0,0 1 0,1 0 0,0 0 0,1 0 0,1 0 0,0 0 0,0 1 0,1-1 0,1 1 0,0 0 0,0 1 0,1 0 0,0 0 0,16-16 0,-13 15 0,0 0 0,1 1 0,0 1 0,0 0 0,1 0 0,26-13 0,-31 19 0,0 1 0,0-1 0,0 2 0,1-1 0,-1 1 0,1 0 0,-1 0 0,1 1 0,-1 0 0,1 0 0,-1 1 0,1 0 0,-1 1 0,0-1 0,10 4 0,16 8 0,0 1 0,-2 2 0,43 26 0,-44-23 0,1-1 0,0-2 0,47 16 0,-72-30 0,-1 0 0,1-1 0,0 0 0,0 0 0,-1 0 0,1-1 0,0 0 0,0 0 0,0 0 0,-1-1 0,1 0 0,0 0 0,0 0 0,-1-1 0,1 0 0,-1 0 0,11-5 0,-3-3 0,0 1 0,0-2 0,-1 1 0,20-25 0,-18 20 0,1 0 0,27-22 0,-35 33 0,1 0 0,0 1 0,-1 0 0,1 0 0,0 0 0,0 1 0,1 1 0,-1-1 0,0 1 0,1 1 0,-1-1 0,0 2 0,10 0 0,12 2 0,1 1 0,34 10 0,10 14 0,-53-19 0,0-1 0,27 6 0,-43-12 0,1-1 0,-1 0 0,1-1 0,-1 1 0,1-1 0,-1 0 0,0-1 0,1 0 0,-1 0 0,0 0 0,1-1 0,8-3 0,-11 2 0,1 1 0,-1-1 0,-1 0 0,1 0 0,0 0 0,-1 0 0,1-1 0,-1 1 0,0-1 0,4-8 0,26-49 0,-12 20 0,-7 18 0,0 0 0,2 1 0,29-31 0,-39 47 0,0 0 0,0 0 0,1 1 0,-1 0 0,1 1 0,1-1 0,-1 1 0,0 1 0,1-1 0,0 1 0,0 1 0,0 0 0,0 0 0,0 0 0,16-1 0,-11 4 0,0 0 0,1 0 0,-1 1 0,0 0 0,0 2 0,0-1 0,-1 1 0,1 1 0,13 7 0,12 9 0,51 37 0,-86-56 0,24 17 0,0-1 0,1-2 0,1 0 0,41 14 0,-62-27 0,-1 0 0,1 0 0,0-1 0,0-1 0,0 1 0,0-1 0,0 0 0,0-1 0,0 0 0,0-1 0,0 1 0,0-1 0,0-1 0,0 0 0,0 0 0,0 0 0,-1-1 0,1 0 0,-1-1 0,0 1 0,0-1 0,0-1 0,8-6 0,-1-4 0,0 0 0,20-30 0,20-22 0,-51 64 0,0 0 0,0 0 0,0 1 0,1-1 0,-1 1 0,1-1 0,-1 1 0,1 0 0,0 0 0,0 1 0,0-1 0,0 1 0,0 0 0,9-1 0,-7 2 0,-1 0 0,1 0 0,0 1 0,0 0 0,0 1 0,0-1 0,-1 1 0,1 0 0,-1 0 0,7 4 0,95 50 0,-101-53-1365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3:54.7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78 24575,'20'-30'0,"-19"28"0,0-1 0,0 0 0,1 1 0,-1-1 0,1 1 0,0 0 0,0-1 0,0 1 0,0 0 0,0 0 0,0 0 0,0 0 0,1 1 0,-1-1 0,0 1 0,5-3 0,1 2 0,-1 0 0,1 0 0,0 0 0,-1 1 0,1 1 0,0-1 0,0 1 0,-1 0 0,1 1 0,0 0 0,0 0 0,-1 1 0,1 0 0,-1 0 0,0 1 0,13 5 0,-15-5 0,1 0 0,0 0 0,-1 0 0,0 1 0,0 0 0,0 0 0,0 0 0,0 1 0,-1-1 0,0 1 0,0 0 0,0 0 0,-1 1 0,0-1 0,0 1 0,0 0 0,0-1 0,-1 1 0,0 1 0,2 8 0,-2 36-1365,-2-28-5461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3:55.1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1 121 24575,'1'-6'0,"1"0"0,1 1 0,-1-1 0,1 1 0,0-1 0,0 1 0,1 0 0,0 0 0,4-4 0,2-4 0,-6 6 0,1 1 0,1 0 0,-1 0 0,13-10 0,-17 15 0,-1 0 0,1 1 0,0-1 0,-1 0 0,1 1 0,0-1 0,0 1 0,0-1 0,-1 1 0,1-1 0,0 1 0,0-1 0,0 1 0,0 0 0,0 0 0,0-1 0,0 1 0,0 0 0,0 0 0,0 0 0,0 0 0,0 0 0,0 0 0,0 0 0,-1 1 0,1-1 0,0 0 0,0 0 0,0 1 0,0-1 0,0 1 0,0-1 0,0 0 0,-1 1 0,1 0 0,0-1 0,0 1 0,-1-1 0,1 1 0,0 0 0,-1 0 0,1-1 0,-1 1 0,1 0 0,-1 0 0,1 0 0,-1 0 0,1 0 0,-1-1 0,0 1 0,0 0 0,1 0 0,-1 2 0,1 6 0,0 1 0,-1 0 0,0-1 0,-1 1 0,0-1 0,0 1 0,-5 14 0,-1 18 0,6-26 0,-2 1 0,2 1 0,0-1 0,1 1 0,4 31 0,-3-45 0,0 0 0,0 1 0,0-1 0,1 0 0,-1 0 0,1 0 0,0 0 0,1 0 0,-1-1 0,0 1 0,1-1 0,0 1 0,0-1 0,0 0 0,0 0 0,0 0 0,1 0 0,0-1 0,-1 1 0,1-1 0,0 0 0,0 0 0,0-1 0,6 3 0,-8-4 0,5 2 0,-1 0 0,0 0 0,0 0 0,0 1 0,0 0 0,-1 0 0,7 4 0,-11-5 0,0-1 0,1 0 0,-1 1 0,0-1 0,0 1 0,0-1 0,0 1 0,-1 0 0,1-1 0,0 1 0,-1 0 0,1 0 0,-1 0 0,0-1 0,1 1 0,-1 0 0,0 0 0,0 0 0,0 0 0,0-1 0,-1 1 0,1 0 0,0 0 0,-1 0 0,1-1 0,-1 1 0,0 0 0,0 0 0,-1 2 0,-1 2 0,-1 0 0,0 0 0,0-1 0,0 1 0,0-1 0,-1 0 0,0 0 0,0-1 0,0 1 0,0-1 0,-1 0 0,0 0 0,0-1 0,-8 4 0,12-6 0,0 0 0,-1 0 0,1-1 0,0 1 0,-1 0 0,1-1 0,0 1 0,-1-1 0,1 0 0,-1 0 0,1 0 0,-1 0 0,1-1 0,0 1 0,-1 0 0,1-1 0,0 0 0,-1 1 0,1-1 0,0 0 0,0 0 0,0-1 0,-1 1 0,1 0 0,0-1 0,1 1 0,-1-1 0,0 1 0,0-1 0,1 0 0,-1 0 0,1 0 0,-1 0 0,1 0 0,0 0 0,0 0 0,0 0 0,0-1 0,0 1 0,1 0 0,-1-1 0,0-3 0,-6-23-87,2 9-339,-1 0 0,-11-27 0,9 29-6400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7:33.1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56 2 24575,'-42'5'0,"28"5"0,14-10 0,0 1 0,1 0 0,-1 0 0,0-1 0,0 1 0,1 0 0,-1-1 0,0 1 0,1 0 0,-1 0 0,0-1 0,1 1 0,-1-1 0,1 1 0,-1-1 0,1 1 0,-1 0 0,1-1 0,0 0 0,-1 1 0,1-1 0,0 1 0,-1-1 0,1 0 0,1 1 0,11 5 0,0-1 0,1-1 0,-1 0 0,1-1 0,0 0 0,27 1 0,-9 0 0,34 3 0,1-2 0,83-6 0,136-22 0,-187 13 0,-58 6 0,576-34 0,-603 39-273,1 0 0,-1 1 0,0 1 0,20 6 0,-18-4-6553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3:55.7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26 24575,'0'0'0,"-1"0"0,1-1 0,0 1 0,0 0 0,-1 0 0,1 0 0,0-1 0,0 1 0,-1 0 0,1-1 0,0 1 0,0 0 0,0 0 0,0-1 0,0 1 0,-1 0 0,1-1 0,0 1 0,0 0 0,0-1 0,0 1 0,0 0 0,0-1 0,0 1 0,0 0 0,0-1 0,0 1 0,0 0 0,0-1 0,0 1 0,1 0 0,-1-1 0,0 1 0,0 0 0,0-1 0,0 1 0,0 0 0,1 0 0,-1-1 0,0 1 0,0 0 0,1 0 0,-1-1 0,0 1 0,0 0 0,1-1 0,22-6 0,26 3 0,-46 4 0,-1 1 0,1-1 0,-1 1 0,1-1 0,-1 1 0,1 0 0,-1 0 0,1 0 0,-1 0 0,0 1 0,1-1 0,-1 1 0,0-1 0,0 1 0,0 0 0,0-1 0,-1 1 0,1 0 0,0 1 0,-1-1 0,1 0 0,-1 0 0,0 1 0,2 3 0,2 7 0,-1 1 0,-1-1 0,4 26 0,4 16 0,-8-49 0,-1 2 0,0-1 0,0 0 0,-1 0 0,0 0 0,0 1 0,-1-1 0,0 1 0,0-1 0,-1 0 0,0 1 0,-3 13 0,-3-3 0,0 1 0,-1-1 0,-17 26 0,21-38 0,-17 32 0,-18 45 0,35-74 0,0 1 0,1 0 0,0 0 0,0 0 0,1 1 0,0-1 0,1 1 0,1-1 0,-1 1 0,3 16 0,0-22 0,0 1 0,0 0 0,1-1 0,0 1 0,0-1 0,0 0 0,0 0 0,1 0 0,0-1 0,0 1 0,1-1 0,-1 0 0,1 0 0,0 0 0,0-1 0,0 1 0,0-1 0,1-1 0,-1 1 0,9 2 0,9 4 0,0-2 0,1 0 0,42 5 0,-38-9 17,0-1-1,0-2 0,0 0 1,28-5-1,112-24-658,-123 20-163,-20 4-6021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3:56.1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39 177 24575,'-1'-1'0,"-1"1"0,0 0 0,1 0 0,-1-1 0,0 1 0,1-1 0,-1 1 0,1-1 0,-1 0 0,1 0 0,-1 0 0,1 0 0,-1 0 0,1 0 0,0 0 0,0 0 0,0 0 0,-1-1 0,1 1 0,0 0 0,1-1 0,-1 1 0,0-1 0,0 1 0,0-1 0,1 1 0,-1-1 0,0-1 0,1 0 0,-1 1 0,0-1 0,1 0 0,0 1 0,-1-1 0,1 1 0,0-1 0,0 0 0,1 1 0,-1-1 0,0 1 0,1-1 0,0 1 0,-1-1 0,1 1 0,0-1 0,2-3 0,5-2 14,-1 0-1,1 0 0,0 1 0,1 0 1,-1 0-1,1 1 0,1 0 1,16-7-1,-17 9-148,-1 0 0,0 0 0,1 1 0,0 1 0,0-1 0,0 1 0,0 1 0,0 0 0,0 0 0,16 1 0,-8 4-6691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3:56.4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98 0 24575,'-3'0'0,"0"0"0,0 1 0,-1-1 0,1 1 0,0-1 0,0 1 0,0 0 0,-1 0 0,1 1 0,0-1 0,0 0 0,1 1 0,-1 0 0,0 0 0,0 0 0,1 0 0,-5 4 0,3-1 0,1 0 0,-1 0 0,1 1 0,0-1 0,0 1 0,1-1 0,0 1 0,0 0 0,-1 6 0,-1 5 0,1 1 0,1 0 0,1 0 0,1-1 0,3 32 0,88 476 0,-84-504-1365,0-5-5461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3:56.7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182 213 24575,'-16'-41'0,"12"29"0,-1 0 0,0 0 0,-1 0 0,-9-14 0,14 24 0,-1-1 0,0 1 0,1 0 0,-1 0 0,0 0 0,0 0 0,0 1 0,0-1 0,-1 0 0,1 1 0,0 0 0,-1-1 0,1 1 0,-1 0 0,0 0 0,1 0 0,-1 1 0,0-1 0,1 1 0,-1-1 0,0 1 0,1 0 0,-1 0 0,0 0 0,-4 1 0,4 0 0,0 1 0,0-1 0,1 1 0,-1 0 0,0 0 0,0 0 0,1 0 0,0 0 0,-1 1 0,1-1 0,0 1 0,0-1 0,0 1 0,0 0 0,1 0 0,-1 0 0,1 0 0,0 0 0,-1 0 0,2 0 0,-1 0 0,-1 4 0,-13 75 0,12-38-274,2 50 0,2-75-543,-1 3-6009</inkml:trace>
  <inkml:trace contextRef="#ctx0" brushRef="#br0" timeOffset="1">182 85 24575,'4'-9'0,"2"-7"0,-1-5 0,4 1 0,4 8 0,5 6 0,3 8 0,3 5 0,1 0 0,1 0 0,1 2 0,-1 0 0,1-2 0,-1-1 0,0-3 0,-4-1-8191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3:57.4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55 161 24575,'-20'-33'0,"15"26"0,0 0 0,1 0 0,0-1 0,0 1 0,1-1 0,-1 0 0,-1-10 0,5 16 0,-1 1 0,1-1 0,0 1 0,0-1 0,1 1 0,-1-1 0,0 1 0,0-1 0,1 1 0,-1 0 0,1-1 0,-1 1 0,1-1 0,-1 1 0,1 0 0,0-1 0,0 1 0,1-2 0,1 1 0,-1 0 0,1 0 0,-1 0 0,1 1 0,0-1 0,0 1 0,0-1 0,0 1 0,0 0 0,0 0 0,0 1 0,3-2 0,11-1 0,0 0 0,0 1 0,-1 1 0,1 1 0,0 0 0,0 1 0,0 1 0,30 7 0,-46-9 0,0 1 0,1-1 0,-1 1 0,0 0 0,0-1 0,0 1 0,1 0 0,-1 0 0,0 0 0,0 0 0,0 0 0,0 0 0,0 0 0,-1 0 0,1 1 0,0-1 0,0 0 0,-1 0 0,1 1 0,-1-1 0,1 1 0,-1-1 0,0 0 0,1 1 0,-1-1 0,0 1 0,0-1 0,0 0 0,0 1 0,0-1 0,0 1 0,-1 1 0,-1 6 0,-1-1 0,0 1 0,0-1 0,-7 12 0,-4 14 0,11-19 0,0-1 0,2 1 0,0 0 0,0-1 0,2 1 0,0 0 0,0 0 0,1-1 0,1 1 0,1-1 0,0 0 0,0 0 0,9 17 0,-9 1 0,0-10 0,-3-22 0,0 1 0,0-1 0,0 1 0,0-1 0,0 0 0,0 1 0,0-1 0,0 0 0,0 1 0,0-1 0,0 0 0,0 0 0,0 0 0,1 0 0,-1 0 0,0-1 0,0 1 0,0 0 0,0 0 0,0-1 0,0 1 0,0 0 0,2-2 0,-2 2 0,0 0 0,0-1 0,0 1 0,0 0 0,0 0 0,0-1 0,0 1 0,0 0 0,0 0 0,0 0 0,0 1 0,0-1 0,0 0 0,0 0 0,0 0 0,0 1 0,1-1 0,-2 1 0,1-1 0,0 1 0,0-1 0,0 1 0,0-1 0,0 1 0,0 0 0,0-1 0,-1 1 0,1 0 0,0 0 0,-1 0 0,1 0 0,0 0 0,-1 0 0,1-1 0,-1 1 0,0 0 0,1 0 0,-1 1 0,0-1 0,1 0 0,-1 0 0,0 0 0,0 0 0,0 0 0,0 0 0,0 2 0,0 8 0,0 1 0,-1 0 0,-3 18 0,2-8 0,2-18 0,0 0 0,0-1 0,1 1 0,-1 0 0,1-1 0,0 1 0,0 0 0,0-1 0,1 1 0,-1-1 0,1 0 0,0 0 0,0 1 0,0-1 0,4 4 0,3 2 0,0-1 0,0 0 0,15 10 0,-16-13 0,-1 0 0,1 0 0,-1 1 0,-1 0 0,1 1 0,-1-1 0,0 1 0,0 0 0,4 9 0,-1 6 0,-2 1 0,0-1 0,-1 2 0,-2-1 0,4 45 0,7 33 0,-14-97 0,0 1 0,0-1 0,-1 1 0,1 0 0,-1-1 0,0 1 0,0 0 0,-1-1 0,1 1 0,-1 0 0,0-1 0,0 1 0,0-1 0,-1 0 0,0 1 0,0-1 0,0 0 0,0 0 0,-4 5 0,3-6 0,1-1 0,-1 0 0,0 0 0,1-1 0,-1 1 0,0 0 0,0-1 0,0 0 0,0 0 0,-1 0 0,1 0 0,0 0 0,0 0 0,-1-1 0,1 0 0,0 0 0,-1 1 0,1-2 0,0 1 0,-1 0 0,1-1 0,0 0 0,0 0 0,0 0 0,-1 0 0,1 0 0,-4-3 0,-1 0-136,0 0-1,0 0 1,1-1-1,0 0 1,0-1-1,0 1 1,1-2-1,-1 1 0,-8-12 1,3 2-6690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3:57.8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 24575,'0'0'0,"0"0"0,0 0 0,0-1 0,0 1 0,0 0 0,1 0 0,-1 0 0,0 0 0,0 0 0,0 0 0,0-1 0,0 1 0,0 0 0,0 0 0,0 0 0,0 0 0,0 0 0,0 0 0,0 0 0,1-1 0,-1 1 0,0 0 0,0 0 0,0 0 0,0 0 0,0 0 0,0 0 0,0 0 0,1 0 0,-1 0 0,0 0 0,0 0 0,0 0 0,0 0 0,0 0 0,1 0 0,-1 0 0,0 0 0,0 0 0,0 0 0,0 0 0,0 0 0,0 0 0,1 0 0,-1 0 0,0 0 0,0 0 0,0 0 0,0 0 0,0 0 0,0 0 0,1 0 0,-1 1 0,0-1 0,0 0 0,0 0 0,0 0 0,0 0 0,0 0 0,14 11 0,9 14 0,-19-18 0,0 0 0,0-1 0,0 2 0,-1-1 0,0 0 0,-1 1 0,0 0 0,0-1 0,-1 1 0,1 0 0,-1 15 0,-1-18 0,0 1 0,0-1 0,-1 1 0,0 0 0,0-1 0,0 1 0,-1-1 0,0 0 0,0 0 0,0 1 0,-1-1 0,1-1 0,-1 1 0,0 0 0,-1-1 0,1 1 0,-7 5 0,10-9-45,-1-1-1,1 1 1,-1-1-1,0 1 1,1-1-1,-1 1 1,1-1-1,-1 0 1,0 1-1,0-1 1,1 0-1,-1 1 1,0-1-1,1 0 1,-1 0-1,0 0 1,0 1-1,0-1 1,1 0-1,-1 0 1,0 0-1,0 0 1,1-1-1,-1 1 0,0 0 1,0 0-1,1 0 1,-1-1-1,-1 0 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3:58.1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49 1 24575,'-2'0'0,"0"1"0,0-1 0,1 1 0,-1 0 0,0 0 0,1-1 0,-1 1 0,1 1 0,-1-1 0,1 0 0,-1 0 0,1 0 0,0 1 0,0-1 0,-1 1 0,1-1 0,0 1 0,0-1 0,1 1 0,-1 0 0,0-1 0,0 3 0,-14 40 0,14-38 5,0 0-1,1 1 1,-1-1 0,1 0-1,0 0 1,1 0-1,0 0 1,0 0 0,0 0-1,0 0 1,1 0 0,0 0-1,1 0 1,-1-1-1,1 1 1,0-1 0,0 0-1,1 0 1,-1 0-1,1 0 1,0 0 0,1-1-1,-1 0 1,1 0-1,9 7 1,-2-3-154,1 0 1,0-1-1,1 0 1,0-1-1,0-1 1,0 0-1,1-1 1,-1 0-1,25 2 1,-16-4-6678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3:58.6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18 142 24575,'0'0'0,"-1"0"0,0 0 0,0 0 0,1 0 0,-1 0 0,0-1 0,0 1 0,1 0 0,-1 0 0,0-1 0,1 1 0,-1 0 0,0-1 0,1 1 0,-1-1 0,1 1 0,-1-1 0,1 1 0,-1-1 0,1 1 0,-1-1 0,1 0 0,-1 1 0,1-1 0,-1 1 0,1-1 0,0 0 0,0 0 0,-1 1 0,1-1 0,0 0 0,0 1 0,0-1 0,0 0 0,0 0 0,0 1 0,0-1 0,0 0 0,0 0 0,0 1 0,0-1 0,0 0 0,1 0 0,-1 1 0,0-1 0,0 0 0,1 1 0,-1-1 0,1-1 0,19-33 0,-13 29 0,1 0 0,0 0 0,0 1 0,0 0 0,1 1 0,0 0 0,-1 0 0,2 1 0,9-3 0,91-17 0,-88 20 0,-20 2 0,0 0 0,0 1 0,0-1 0,1 1 0,-1-1 0,0 1 0,1 0 0,-1 0 0,0 0 0,0 0 0,1 1 0,-1-1 0,0 1 0,0-1 0,0 1 0,1 0 0,-1 0 0,0 0 0,0 0 0,0 0 0,0 0 0,-1 0 0,1 1 0,0-1 0,0 1 0,2 2 0,-4-1 0,1-1 0,0 1 0,-1-1 0,0 1 0,1-1 0,-1 1 0,0 0 0,0-1 0,-1 1 0,1 0 0,0-1 0,-1 1 0,0-1 0,1 1 0,-1-1 0,0 1 0,0-1 0,-1 0 0,1 1 0,0-1 0,-1 0 0,-2 3 0,-66 91 0,33-48 0,-37 66 0,72-112 0,0 1 0,1-1 0,-1 1 0,1-1 0,0 1 0,0-1 0,0 1 0,0 0 0,1-1 0,-1 1 0,1 0 0,-1 0 0,1-1 0,0 1 0,0 0 0,0 0 0,1 0 0,-1-1 0,1 1 0,-1 0 0,1 0 0,1 3 0,0-4 0,1 1 0,-1-1 0,0 0 0,1 0 0,-1 0 0,1-1 0,0 1 0,-1 0 0,1-1 0,0 0 0,0 0 0,0 0 0,0 0 0,0 0 0,0 0 0,0-1 0,1 1 0,-1-1 0,5 0 0,8 0 0,0 1 0,0 1 0,0 1 0,-1 0 0,31 11 0,-43-12 0,1-1 0,-1 1 0,1 0 0,-1 0 0,1 0 0,-1 0 0,0 1 0,0 0 0,0-1 0,-1 1 0,1 0 0,-1 0 0,1 0 0,-1 0 0,0 1 0,0-1 0,0 1 0,-1-1 0,1 1 0,-1 0 0,0 0 0,0-1 0,0 1 0,-1 0 0,1 0 0,-1 0 0,0 0 0,0 0 0,-1 6 0,-1 1 0,0 0 0,-1 0 0,0-1 0,-1 1 0,0-1 0,0 0 0,-1 0 0,-1 0 0,1-1 0,-2 0 0,1 0 0,-1 0 0,-14 12 0,18-18 0,0 0 0,-1-1 0,1 1 0,-1-1 0,1 0 0,-1 0 0,0 0 0,0 0 0,0-1 0,0 0 0,0 0 0,0 0 0,0 0 0,0 0 0,-9-1 0,9-1 0,-1 1 0,1-2 0,0 1 0,0 0 0,-1-1 0,1 0 0,0 0 0,1 0 0,-1 0 0,0-1 0,0 0 0,1 1 0,0-1 0,-1 0 0,1-1 0,1 1 0,-1-1 0,-3-4 0,2 3-50,1-1-1,-1 1 1,1-1-1,0 0 0,1 0 1,0-1-1,0 1 1,0 0-1,0-1 1,1 1-1,0-1 0,1 0 1,-1 1-1,1-1 1,0 0-1,1 1 1,0-1-1,0 1 0,0-1 1,1 1-1,0-1 1,0 1-1,1 0 1,0 0-1,0 0 1,6-9-1,6-8-6775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3:59.1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0 24575,'-4'0'0,"-2"5"0,1 5 0,0 6 0,2 4 0,5 3 0,3 2 0,0 2 0,-1-1 0,4 1 0,0 0 0,-1-1 0,-2 0 0,-1 0 0,2 0 0,1-5-8191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3:59.4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8 229 24575,'-3'-48'0,"1"42"0,1 1 0,0-1 0,1 0 0,0 0 0,-1 1 0,2-1 0,-1 0 0,1 0 0,0 1 0,0-1 0,0 0 0,1 1 0,0-1 0,0 1 0,0 0 0,1 0 0,0-1 0,4-4 0,-2 4 0,2 0 0,-1 0 0,1 0 0,-1 1 0,2 0 0,-1 0 0,0 1 0,1 0 0,0 0 0,0 1 0,0 0 0,0 0 0,1 1 0,-1 0 0,1 1 0,8-1 0,-3 0 0,-1 2 0,1-1 0,-1 2 0,1 0 0,-1 0 0,1 1 0,-1 1 0,0 0 0,22 8 0,-30-8 0,0 0 0,0-1 0,0 2 0,-1-1 0,1 0 0,-1 1 0,1 0 0,-1 0 0,-1 0 0,1 1 0,0-1 0,-1 1 0,0 0 0,0 0 0,-1 0 0,1 0 0,-1 0 0,0 1 0,0-1 0,-1 1 0,0-1 0,0 1 0,0 0 0,0 10 0,-1-2 0,-1-1 0,0 0 0,-1 0 0,-1 0 0,0 0 0,0 0 0,-1 0 0,-1-1 0,-11 23 0,15-33-97,0 0-1,0-1 1,0 1-1,0 0 1,-1-1-1,1 1 1,0-1-1,-1 1 1,1-1-1,-1 0 1,1 1-1,-1-1 0,-3 1 1,-4 0-6729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13.0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1 273 24575,'0'1'0,"0"-1"0,0 1 0,0-1 0,0 1 0,0-1 0,0 1 0,0-1 0,0 0 0,0 1 0,1-1 0,-1 1 0,0-1 0,0 1 0,0-1 0,1 0 0,-1 1 0,0-1 0,0 0 0,1 1 0,-1-1 0,0 0 0,1 1 0,-1-1 0,0 0 0,1 1 0,-1-1 0,1 0 0,-1 0 0,1 0 0,-1 1 0,0-1 0,1 0 0,-1 0 0,1 0 0,21-3 0,16-15 0,56-55 0,-57 42 0,42-26 0,-66 49 0,0 0 0,0 2 0,0-1 0,1 2 0,0 0 0,1 0 0,23-3 0,-27 7 0,0 2 0,0-1 0,-1 2 0,1-1 0,0 2 0,0-1 0,-1 1 0,0 1 0,1 0 0,-1 0 0,13 9 0,42 14 0,-31-17 0,1-2 0,0-2 0,63 4 0,109-11 0,-87-1 0,-74 0 0,54-9 0,-54 4 0,50 0 0,-21 9 0,112 18 0,-136-13 0,165 15 0,-191-21 0,0-2 0,0-1 0,0-1 0,0-1 0,0-1 0,40-14 0,49-28 0,-64 25 0,100-30 0,-132 48 0,0 0 0,1 1 0,-1 1 0,0 1 0,1 1 0,-1 0 0,1 2 0,-1 0 0,31 7 0,113 49 0,-131-44 0,1-1 0,0-2 0,1-1 0,0-2 0,0-1 0,63 5 0,-66-10 0,0-3 0,0 0 0,0-2 0,-1-1 0,1-1 0,46-15 0,52-18-1365,-106 33-5461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3:59.8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258 47 24575,'0'-1'0,"1"-1"0,-1 0 0,0 1 0,0-1 0,0 0 0,0 1 0,0-1 0,0 0 0,-1 1 0,1-1 0,-1 0 0,1 1 0,-1-1 0,1 1 0,-1-1 0,0 1 0,0-1 0,0 1 0,0-1 0,0 1 0,0 0 0,0-1 0,0 1 0,0 0 0,-1 0 0,1 0 0,-1 0 0,1 0 0,0 0 0,-1 1 0,1-1 0,-1 0 0,0 1 0,1-1 0,-1 1 0,-2-1 0,1 1 0,0 1 0,0-1 0,0 1 0,0-1 0,0 1 0,0 0 0,0 0 0,0 1 0,0-1 0,1 1 0,-1-1 0,1 1 0,-1 0 0,1 0 0,-1 0 0,1 0 0,0 0 0,0 0 0,-2 4 0,-7 10 0,2 0 0,0 1 0,0 0 0,2 0 0,-9 29 0,-19 100 0,19-72 0,-3 15-341,3 1 0,5 0-1,0 96 1,11-157-6485</inkml:trace>
  <inkml:trace contextRef="#ctx0" brushRef="#br0" timeOffset="1">155 587 24575,'-3'-33'0,"-2"27"0,-2 23 0,2 10 0,0 0 0,0 54 0,-1 7 0,2-41 26,3 0-1,2-1 1,6 48-1,2 38-1492,-9-110-5359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00.1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1 152 24575,'18'-43'0,"-14"32"0,1-1 0,0 1 0,0 0 0,1 1 0,12-17 0,-16 25 0,0 0 0,1-1 0,-1 1 0,1 0 0,-1 0 0,1 0 0,0 1 0,0-1 0,0 1 0,0-1 0,0 1 0,0 0 0,0 0 0,0 1 0,1-1 0,-1 0 0,0 1 0,0 0 0,1 0 0,-1 0 0,0 0 0,0 0 0,1 1 0,-1 0 0,5 1 0,3 1 0,0 0 0,-1 1 0,0 0 0,1 1 0,-2 0 0,1 1 0,0 0 0,-1 0 0,0 1 0,9 10 0,-17-16-68,0 0 0,0 1-1,-1-1 1,1 1 0,-1-1 0,1 1-1,-1 0 1,1-1 0,-1 1 0,0-1-1,0 1 1,0 0 0,0-1 0,0 1-1,0-1 1,0 1 0,-1 0-1,1-1 1,-2 4 0,-4 12-6758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00.5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1 169 24575,'0'-4'0,"4"-2"0,2-4 0,0-5 0,3-4 0,4 1 0,0 0 0,3 2 0,-2 0 0,1 3 0,2 3 0,3-1 0,2 2 0,-2 6 0,-5 8 0,-5 8 0,-4 2-8191</inkml:trace>
  <inkml:trace contextRef="#ctx0" brushRef="#br0" timeOffset="1">104 297 24575,'-5'0'0,"-5"0"0,-6 0 0,1-4 0,6-2 0,9-4 0,10 0 0,2-3 0,4 1 0,0 2-8191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00.8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55 211 24575,'0'4'0,"0"-3"0,4-1 0,2-6 0,-1-5 0,4-6 0,0-4 0,-1 1-8191</inkml:trace>
  <inkml:trace contextRef="#ctx0" brushRef="#br0" timeOffset="1">132 5 24575,'0'0'0,"0"0"0,0-1 0,0 1 0,0 0 0,0 0 0,-1 0 0,1 0 0,0-1 0,0 1 0,0 0 0,0 0 0,0 0 0,0 0 0,0 0 0,0-1 0,0 1 0,0 0 0,0 0 0,0 0 0,-1 0 0,1 0 0,0-1 0,0 1 0,0 0 0,0 0 0,0 0 0,-1 0 0,1 0 0,0 0 0,0 0 0,0 0 0,0 0 0,-1 0 0,1 0 0,0 0 0,0 0 0,0 0 0,0 0 0,-1 0 0,1 0 0,0 0 0,0 0 0,0 0 0,0 0 0,-1 0 0,1 0 0,0 0 0,0 0 0,0 0 0,0 0 0,-1 0 0,1 0 0,-14 9 0,-11 14 0,14-7 0,0 1 0,1 1 0,1 0 0,1 0 0,1 1 0,-10 34 0,14-40 0,0 0 0,0 1 0,2-1 0,0 1 0,0-1 0,1 1 0,1-1 0,0 1 0,0-1 0,8 26 0,-7-34 0,-1-1 0,1 0 0,0 1 0,0-1 0,1 0 0,-1 0 0,1 0 0,0 0 0,0 0 0,1-1 0,-1 1 0,0-1 0,1 0 0,0 0 0,0-1 0,0 1 0,0-1 0,0 1 0,1-1 0,-1-1 0,1 1 0,7 1 0,-6-2 0,1 0 0,-1-1 0,1 0 0,-1 0 0,0-1 0,1 0 0,-1 0 0,0 0 0,1-1 0,-1 0 0,0 0 0,0 0 0,0-1 0,-1 0 0,1 0 0,7-6 0,-1-1 19,-1 0 0,-1 0-1,0-1 1,0-1 0,-1 1 0,11-20-1,-9 14-516,1 0-1,19-21 0,-13 21-6327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01.1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132 1 24575,'-7'0'0,"-1"-1"0,1 1 0,0 1 0,-1-1 0,1 1 0,-1 1 0,-6 1 0,12-2 0,-1 0 0,1 0 0,0 0 0,0 1 0,0-1 0,0 1 0,0-1 0,0 1 0,1 0 0,-1-1 0,1 1 0,-1 0 0,1 0 0,-1 0 0,1 0 0,0 1 0,0-1 0,0 0 0,0 0 0,0 1 0,1-1 0,-1 4 0,-11 52 0,3 0 0,3 1 0,2 1 0,9 117 0,-1-151-1365,1-4-5461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01.5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1 24575,'1'1'0,"0"-1"0,-1 1 0,1 0 0,-1-1 0,1 1 0,-1 0 0,0 0 0,1 0 0,-1 0 0,0-1 0,1 1 0,-1 0 0,0 0 0,0 0 0,0 0 0,0 0 0,0 0 0,0-1 0,0 1 0,0 0 0,0 0 0,0 0 0,-1 1 0,-2 27 0,3-29 0,-3 18 0,-1 6 0,1 0 0,0 0 0,2 0 0,3 38 0,0-51-68,1 24 167,14 54-1,-15-79-234,1 0 0,1-1 0,-1 1 1,2-1-1,-1 0 0,1 0 0,1 0 0,0-1 1,0 0-1,8 9 0,-1-6-6690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01.8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0 24575,'-4'0'0,"-2"5"0,0 5 0,6 1 0,3 4 0,0 2 0,1 4 0,-1 2 0,-1 2 0,-1 1 0,-1 0 0,1 0 0,-6 1 0,-1-6-8191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02.2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0 101 24575,'18'-18'0,"35"-27"0,-47 40 0,1 1 0,0 0 0,0 0 0,0 1 0,0 0 0,0 0 0,1 0 0,-1 1 0,1 0 0,9-1 0,-15 3 0,1 0 0,-1-1 0,0 1 0,0 0 0,1 0 0,-1 0 0,0 0 0,1 1 0,-1-1 0,0 1 0,0-1 0,1 1 0,-1 0 0,0 0 0,0-1 0,0 2 0,0-1 0,0 0 0,0 0 0,0 1 0,0-1 0,-1 1 0,1-1 0,2 5 0,-2-3 0,-1 1 0,1-1 0,-1 1 0,0 0 0,-1-1 0,1 1 0,-1 0 0,1 0 0,-1 0 0,0 0 0,0-1 0,-1 1 0,0 6 0,-4 10 0,-1 0 0,0-1 0,-1 1 0,-14 24 0,-19 18 0,31-51 0,1 1 0,0 0 0,0 0 0,-6 18 0,13-29 0,1 0 0,-1-1 0,1 1 0,0-1 0,-1 1 0,1 0 0,0-1 0,0 1 0,0 0 0,-1 0 0,1-1 0,0 1 0,0 0 0,0-1 0,0 1 0,0 0 0,0 0 0,1-1 0,-1 1 0,0 0 0,0-1 0,0 1 0,1 0 0,-1-1 0,0 1 0,1 0 0,-1-1 0,0 1 0,1-1 0,-1 1 0,1 0 0,-1-1 0,1 1 0,-1-1 0,1 0 0,0 1 0,0 0 0,2 0 0,0-1 0,-1 0 0,1 1 0,0-1 0,-1 0 0,1 0 0,0 0 0,-1-1 0,1 1 0,4-2 0,7-2 0,-1 0 0,0-1 0,15-7 0,33-23-1365,-47 30-5461</inkml:trace>
  <inkml:trace contextRef="#ctx0" brushRef="#br0" timeOffset="1">128 640 24575,'0'2'0,"-1"0"0,1 0 0,-1 0 0,1 0 0,-1-1 0,0 1 0,0 0 0,0 0 0,0-1 0,0 1 0,0-1 0,0 1 0,-1-1 0,1 1 0,-3 1 0,3-2 0,-1 0 0,1 0 0,0 1 0,-1-1 0,1 1 0,0-1 0,0 1 0,0-1 0,0 1 0,0 0 0,1 0 0,-1-1 0,0 1 0,0 3 0,1-5 0,1 1 0,-1 0 0,1-1 0,-1 1 0,1-1 0,-1 1 0,1-1 0,-1 1 0,1-1 0,0 1 0,-1-1 0,1 1 0,0-1 0,-1 0 0,1 1 0,0-1 0,-1 0 0,1 0 0,0 0 0,0 1 0,-1-1 0,1 0 0,0 0 0,0 0 0,-1 0 0,1 0 0,0 0 0,0 0 0,-1-1 0,1 1 0,0 0 0,0 0 0,-1-1 0,2 0 0,29-6 0,24-12 0,-36 11 0,1 2 0,-1 0 0,1 1 0,0 0 0,38-2 0,-33 7-1365,-3 0-5461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02.5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361 0 24575,'-2'1'0,"1"0"0,-1 0 0,0 0 0,1 0 0,-1 0 0,1 0 0,-1 0 0,1 0 0,0 0 0,-1 1 0,1-1 0,0 0 0,0 1 0,0-1 0,0 1 0,0 0 0,-1 2 0,-14 31 0,11-15 0,1 0 0,1 1 0,0 0 0,2-1 0,1 34 0,16 107 0,-6-79 0,-3 6 25,8 59-1415,-11-123-5436</inkml:trace>
  <inkml:trace contextRef="#ctx0" brushRef="#br0" timeOffset="1">336 488 24575,'-15'-48'0,"-13"-37"0,25 77 0,0 0 0,-1 1 0,0 0 0,0 0 0,-1 0 0,0 1 0,0-1 0,-6-5 0,9 10 0,0 0 0,0 1 0,0-1 0,0 1 0,0 0 0,0-1 0,-1 1 0,1 0 0,0 0 0,0 0 0,-1 1 0,1-1 0,-1 1 0,1-1 0,-1 1 0,1 0 0,-1 0 0,1 0 0,-1 0 0,1 0 0,-3 1 0,0 0 0,1 1 0,0 0 0,0 0 0,0 0 0,0 0 0,0 0 0,0 1 0,0 0 0,1 0 0,-6 6 0,-3 5 0,1 0 0,0 1 0,1 0 0,-13 27 0,9-9-151,1-1-1,1 2 0,1 0 0,3 0 1,0 1-1,2 0 0,2 0 1,0 66-1,5-80-6674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02.9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1 114 24575,'0'-2'0,"4"-9"0,-1-1 0,2 1 0,-1 0 0,2 1 0,-1-1 0,8-10 0,-11 19 0,0 0 0,0 0 0,0 0 0,0 0 0,1 0 0,-1 1 0,0-1 0,1 1 0,-1-1 0,1 1 0,0 0 0,-1 0 0,1 0 0,0 0 0,-1 1 0,1-1 0,0 1 0,0 0 0,0-1 0,0 1 0,0 1 0,-1-1 0,1 0 0,0 1 0,0-1 0,0 1 0,-1 0 0,1 0 0,0 0 0,4 2 0,4 4 0,0-1 0,0 2 0,0-1 0,-1 1 0,0 1 0,14 16 0,21 17 0,133 95-1365,-156-121-5461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14.7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2 258 24575,'0'0'0,"0"0"0,0 0 0,0 0 0,0 0 0,0 0 0,0 0 0,0 0 0,0 0 0,0 0 0,1 0 0,-1 0 0,0-1 0,0 1 0,0 0 0,0 0 0,0 0 0,0 0 0,0 0 0,0 0 0,0 0 0,0 0 0,0 0 0,0 0 0,0-1 0,0 1 0,0 0 0,0 0 0,0 0 0,0 0 0,0 0 0,0 0 0,0 0 0,0 0 0,0-1 0,0 1 0,0 0 0,0 0 0,0 0 0,0 0 0,0 0 0,0 0 0,0 0 0,0 0 0,0-1 0,0 1 0,0 0 0,0 0 0,0 0 0,0 0 0,0 0 0,0 0 0,-1 0 0,1 0 0,0 0 0,0 0 0,0 0 0,0 0 0,0 0 0,0 0 0,0 0 0,0 0 0,0-1 0,-1 1 0,1 0 0,0 0 0,0 0 0,0 0 0,0 0 0,12-10 0,16-8 0,-10 12 0,-1 0 0,1 2 0,-1 1 0,1 0 0,0 1 0,1 0 0,-1 2 0,0 0 0,23 4 0,-11-2 0,0-2 0,34-3 0,246-39 0,-264 41 0,0 1 0,-1 3 0,88 17 0,43 3 0,-15-11 0,141 4 0,-251-14 0,54 9 0,46 2 0,-32-12 0,151-19 0,-137 0 0,186 0 0,-108 5 0,-23 0 0,-1 2 0,237-46 0,-9 0 0,649 2 0,-699 69 0,4 0 0,-193-14 0,492 14 0,-530-5 0,349 38 0,-237-2 0,222 35 0,-348-63 0,176 2 0,-298-19-50,-1-1 11,0 1 0,0 0 1,0 0-1,0 0 0,0-1 1,0 1-1,0 0 0,0 0 1,0 1-1,0-1 0,0 0 1,0 0-1,0 0 0,0 1 1,0-1-1,0 0 0,0 1 1,0-1-1,0 1 0,0-1 1,-1 1-1,1-1 0,0 1 1,0 0-1,0 0 0,-1-1 1,1 1-1,0 0 0,-1 0 1,1 0-1,-1-1 0,1 1 1,0 2-1,0 8-6787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16.4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72 24575,'0'0'0,"-1"0"0,1 0 0,0 0 0,-1 0 0,1 0 0,-1 0 0,1 0 0,-1 0 0,1 0 0,-1 0 0,1 0 0,0 0 0,-1-1 0,1 1 0,-1 0 0,1 0 0,0 0 0,-1-1 0,1 1 0,0 0 0,-1 0 0,1-1 0,0 1 0,-1 0 0,1-1 0,0 1 0,0 0 0,-1-1 0,1 1 0,0-1 0,0 1 0,0 0 0,-1-1 0,1 1 0,0-1 0,0 1 0,0-1 0,0 1 0,0 0 0,0-1 0,0 1 0,0-1 0,0 1 0,0-1 0,0 1 0,0-1 0,0 1 0,0 0 0,1-1 0,-1 1 0,0-1 0,0 1 0,0 0 0,1-1 0,-1 1 0,0 0 0,1-1 0,-1 1 0,19-22 0,-5 16 0,0 1 0,0 0 0,0 1 0,0 0 0,1 1 0,-1 1 0,1 0 0,0 1 0,0 1 0,0 0 0,-1 1 0,1 1 0,19 4 0,-30-5 0,1 1 0,-1-1 0,0 1 0,1 0 0,-1 0 0,0 1 0,0-1 0,-1 1 0,1 0 0,0 0 0,-1 0 0,0 0 0,0 1 0,0-1 0,0 1 0,0 0 0,-1 0 0,0 0 0,1 0 0,-2 0 0,1 1 0,0-1 0,-1 1 0,2 8 0,-2-1 0,0-1 0,0 1 0,-1 0 0,-1 0 0,0-1 0,-1 1 0,0-1 0,0 1 0,-5 11 0,5-17 0,0-1 0,0 1 0,0-1 0,-1 1 0,0-1 0,0 0 0,0 0 0,-1 0 0,1-1 0,-1 1 0,0-1 0,-1 0 0,1 0 0,-1 0 0,0-1 0,1 0 0,-2 1 0,1-2 0,-6 4 0,6-5 0,1 0 0,0 0 0,-1-1 0,1 1 0,-1-1 0,1 0 0,-1 0 0,1 0 0,-1-1 0,1 0 0,-1 0 0,1 0 0,-1 0 0,1 0 0,0-1 0,0 0 0,0 0 0,0 0 0,0-1 0,0 1 0,1-1 0,-1 0 0,1 0 0,0 0 0,-5-5 0,0-2 0,1 0 0,0-1 0,0 0 0,1 0 0,0 0 0,1-1 0,1 0 0,-5-14 0,-16-39 0,25 64 0,0 0 0,0 1 0,-1-1 0,1 1 0,0-1 0,0 1 0,0-1 0,-1 1 0,1-1 0,0 1 0,0-1 0,-1 1 0,1-1 0,-1 1 0,1 0 0,0-1 0,-1 1 0,1-1 0,-1 1 0,1 0 0,-1 0 0,1-1 0,-1 1 0,1 0 0,-1 0 0,1-1 0,-1 1 0,1 0 0,-1 0 0,1 0 0,-1 0 0,-6 15 0,2 29 0,5-43 0,1 67 0,16 112 0,-14-155 0,-1 13 0,-2-30 0,0-1 0,0 0 0,0 1 0,1-1 0,0 0 0,1 1 0,-1-1 0,1 0 0,1 0 0,-1 0 0,1 0 0,7 11 0,0-12-1365,-2-4-5461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16.9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173 9 24575,'-2'-1'0,"1"0"0,-1 0 0,0 0 0,0 0 0,0 0 0,0 1 0,0-1 0,-1 1 0,1 0 0,0-1 0,0 1 0,0 0 0,0 0 0,0 0 0,0 1 0,-1-1 0,1 0 0,0 1 0,0 0 0,0-1 0,-2 2 0,-43 19 0,40-15 0,1-1 0,0 1 0,0 0 0,0 0 0,0 1 0,1 0 0,1 0 0,-1 0 0,1 0 0,0 1 0,0-1 0,1 1 0,0 0 0,1 0 0,0 1 0,0-1 0,1 0 0,0 1 0,0-1 0,1 1 0,0-1 0,0 0 0,1 1 0,2 8 0,-2-4 0,1-1 0,1 1 0,0-1 0,1 0 0,0 0 0,1 0 0,0-1 0,1 0 0,0 0 0,1 0 0,0 0 0,1-1 0,0-1 0,0 1 0,17 13 0,-23-21 0,0 0 0,1 0 0,-1-1 0,0 1 0,1-1 0,0 1 0,-1-1 0,1 0 0,0 0 0,-1 0 0,1-1 0,0 1 0,0-1 0,0 1 0,0-1 0,0 0 0,0 0 0,-1 0 0,1 0 0,0-1 0,6-1 0,-6 1 0,0-1 0,0 0 0,0-1 0,0 1 0,0 0 0,0-1 0,0 0 0,-1 0 0,1 1 0,-1-1 0,0-1 0,0 1 0,0 0 0,2-6 0,3-8 0,0-1 0,-2 0 0,0-1 0,-1 1 0,2-27 0,-3 24 0,-1 1 0,-2-1 0,0 0 0,0 0 0,-2 1 0,-1-1 0,0 1 0,-2 0 0,-11-33 0,6 41 0,8 25 0,6 25 0,3-10 0,1-1 0,1 0 0,2-1 0,16 31 0,-19-43 0,0 0 0,1 0 0,1-1 0,0-1 0,1 0 0,0 0 0,1-1 0,25 19 0,-34-29-114,0 1 1,0 0-1,0-1 0,0 0 0,0 1 1,0-1-1,0-1 0,0 1 0,0 0 1,0-1-1,6 1 0,10-3-6712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17.5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228 11 24575,'-17'-5'0,"15"4"0,1 1 0,0-1 0,-1 0 0,1 1 0,0-1 0,-1 1 0,1 0 0,0-1 0,-1 1 0,1 0 0,-1 0 0,1 0 0,0 0 0,-1 0 0,1 0 0,-1 0 0,-1 1 0,-7 3 0,-1 0 0,1 0 0,0 1 0,1 1 0,-1-1 0,1 2 0,0-1 0,1 1 0,-1 1 0,1-1 0,1 1 0,0 1 0,0-1 0,-11 19 0,13-19 0,1 0 0,-1 0 0,1 0 0,1 1 0,0-1 0,0 1 0,1 0 0,0 0 0,0 0 0,1 0 0,0 0 0,0 0 0,1 1 0,1-1 0,0 0 0,0 0 0,0 0 0,4 10 0,0-7 0,0-2 0,0 1 0,1 0 0,0-1 0,1 0 0,0-1 0,1 1 0,0-1 0,0-1 0,1 0 0,14 10 0,-20-15 0,0-1 0,0 0 0,0 0 0,1 0 0,-1 0 0,1 0 0,0-1 0,-1 0 0,1 0 0,0 0 0,0 0 0,-1 0 0,1-1 0,0 0 0,0 0 0,0 0 0,0 0 0,0 0 0,0-1 0,-1 0 0,1 0 0,0 0 0,0 0 0,-1-1 0,1 1 0,-1-1 0,1 0 0,-1 0 0,0 0 0,0 0 0,0-1 0,0 1 0,0-1 0,0 0 0,-1 0 0,1 0 0,3-6 0,0 0 0,-2 1 0,1-1 0,-1 0 0,-1 0 0,1-1 0,-2 1 0,1-1 0,-1 1 0,-1-1 0,0 0 0,0 0 0,-1 1 0,0-1 0,0 0 0,-1 0 0,-1 0 0,0 1 0,0-1 0,-1 1 0,-3-10 0,116 334 0,-98-280 0,-1 0 0,-1 1 0,-2 0 0,4 51 0,-12-79 0,0 1 0,0-1 0,-1 0 0,0 1 0,-1-1 0,1 0 0,-2 0 0,1 0 0,-1 0 0,0 0 0,-1 0 0,0-1 0,0 1 0,-1-1 0,0-1 0,0 1 0,0 0 0,-1-1 0,0 0 0,0-1 0,-1 1 0,0-1 0,0 0 0,0-1 0,0 0 0,0 0 0,-13 4 0,10-4 0,1-1 0,-1 0 0,0-1 0,0 0 0,0 0 0,0-1 0,0-1 0,0 0 0,-1 0 0,1-1 0,0 0 0,0 0 0,0-2 0,0 1 0,0-1 0,1 0 0,-1-1 0,1 0 0,0-1 0,0 0 0,0 0 0,-10-10 0,13 10 0,0 0 0,1-1 0,-1 0 0,2 0 0,-1 0 0,1-1 0,-1 1 0,2-1 0,-1 0 0,1-1 0,0 1 0,1 0 0,-3-9 0,3 3 0,0-1 0,1 1 0,1 0 0,-1-1 0,2 1 0,0 0 0,3-15 0,6-11 0,1 0 0,1 1 0,3 1 0,20-40 0,-27 59-195,1 0 0,1 0 0,0 1 0,1 1 0,1-1 0,20-20 0,-13 21-6631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17.9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209 335 24575,'0'3'0,"0"0"0,0 0 0,0 0 0,1 0 0,-1 0 0,1 0 0,-1 0 0,1-1 0,0 1 0,0 0 0,1 0 0,-1 0 0,0-1 0,1 1 0,2 2 0,-4-4 0,1-1 0,-1 0 0,1 1 0,-1-1 0,1 0 0,-1 1 0,1-1 0,0 0 0,-1 0 0,1 1 0,-1-1 0,1 0 0,0 0 0,-1 0 0,1 0 0,0 0 0,-1 0 0,1 0 0,-1 0 0,1 0 0,0 0 0,-1 0 0,1-1 0,-1 1 0,1 0 0,1-1 0,0 0 0,0-1 0,0 1 0,0-1 0,0 0 0,0 1 0,-1-1 0,1 0 0,0 0 0,-1-1 0,2-2 0,4-8 0,-1-1 0,0 0 0,-1-1 0,0 1 0,-2-1 0,0 0 0,0 0 0,-1 0 0,-1 0 0,-1 0 0,0 0 0,0 0 0,-2 0 0,0 0 0,-1 0 0,0 0 0,-1 0 0,-9-21 0,11 33 0,1-1 0,-1 0 0,1 1 0,-1 0 0,0-1 0,0 1 0,-1 0 0,1 0 0,-1 0 0,1 1 0,-1-1 0,0 0 0,0 1 0,0 0 0,0 0 0,-1 0 0,1 0 0,-1 0 0,1 1 0,-1-1 0,1 1 0,-1 0 0,0 0 0,1 0 0,-1 1 0,0-1 0,0 1 0,0 0 0,0 0 0,1 1 0,-1-1 0,0 1 0,0-1 0,1 1 0,-1 0 0,-4 2 0,0 1 0,0-1 0,0 2 0,0-1 0,0 1 0,1 0 0,0 1 0,0-1 0,0 1 0,1 1 0,-1 0 0,2-1 0,-1 2 0,1-1 0,-7 12 0,4 0 0,0 1 0,1 0 0,0 0 0,2 1 0,1 0 0,0-1 0,1 2 0,2-1 0,0 0 0,3 28 0,-1-39 0,0-1 0,1 1 0,0 0 0,1-1 0,0 0 0,1 0 0,0 0 0,0 0 0,1 0 0,9 13 0,-9-16 0,0-1 0,0 0 0,0 0 0,1 0 0,-1-1 0,1 0 0,0 0 0,1-1 0,-1 0 0,1 0 0,-1 0 0,1 0 0,0-1 0,0-1 0,0 1 0,8 0 0,2-2 0,0 0 0,0-2 0,0 0 0,-1-1 0,1 0 0,-1-1 0,0-1 0,26-12 0,52-13 0,-29 15-1365,-34 9-5461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18.2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313 0 24575,'-22'12'0,"0"2"0,0 0 0,2 1 0,-1 1 0,2 1 0,0 0 0,1 2 0,1 0 0,1 1 0,1 0 0,1 2 0,0-1 0,-20 47 0,26-49 0,1 1 0,1 0 0,1-1 0,0 2 0,2-1 0,0 0 0,1 1 0,2-1 0,0 1 0,1-1 0,1 1 0,0-1 0,2 1 0,0-1 0,2 0 0,0-1 0,17 36 0,-19-47 0,0 0 0,0-1 0,1 0 0,0 0 0,0-1 0,1 1 0,-1-1 0,1 0 0,1-1 0,-1 1 0,1-1 0,0-1 0,0 1 0,1-1 0,-1 0 0,1-1 0,0 0 0,0 0 0,0-1 0,10 2 0,-5-2 0,0-1 0,0-1 0,0 0 0,-1 0 0,1-2 0,0 0 0,0 0 0,-1-1 0,1 0 0,-1-1 0,0-1 0,19-9 0,-10 1-151,0-1 1,-1 0-1,29-27 0,-35 29-611,14-12-6064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18.8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85 24575,'-5'-9'0,"-1"1"0,1-1 0,-2 1 0,1 0 0,-1 1 0,0-1 0,-9-5 0,15 11 0,-1 1 0,0-1 0,0 1 0,0 0 0,0 0 0,0 0 0,0 0 0,0 0 0,-1 0 0,1 0 0,0 1 0,0-1 0,-1 1 0,1 0 0,-3 0 0,3 0 0,0 1 0,1-1 0,-1 1 0,1 0 0,0-1 0,-1 1 0,1 0 0,0 0 0,-1 0 0,1 0 0,0 0 0,0 1 0,0-1 0,0 0 0,0 0 0,0 1 0,0-1 0,0 0 0,1 1 0,-1-1 0,0 1 0,1-1 0,-1 1 0,1 0 0,-1 1 0,-1 14 0,-1 0 0,2-1 0,0 1 0,1 0 0,1 0 0,1 0 0,0 0 0,5 19 0,4 42 0,-4-18-273,2 0 0,3 0 0,2-1 0,29 76 0,-35-116-6553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19.2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0 145 24575,'3'-7'0,"-1"0"0,1 0 0,0 0 0,0 1 0,1-1 0,0 1 0,6-7 0,-7 8 0,1-2 0,1 1 0,-1 0 0,2 0 0,-1 1 0,1-1 0,-1 1 0,1 0 0,1 0 0,-1 1 0,1 0 0,0 0 0,0 1 0,0 0 0,14-5 0,-16 7 0,0 1 0,-1-1 0,1 1 0,0 0 0,-1 0 0,1 0 0,0 1 0,0-1 0,-1 1 0,1 0 0,-1 1 0,1-1 0,-1 1 0,1 0 0,-1 0 0,0 0 0,0 1 0,0-1 0,0 1 0,0 0 0,-1 0 0,1 1 0,-1-1 0,0 1 0,5 6 0,7 13 0,-1 2 0,-1 0 0,-1 1 0,-1 0 0,-1 0 0,-2 1 0,0 1 0,5 43 0,-11-57 30,0 0 0,-1 0 0,-1 23 0,-1-34-101,1 0 1,0 1-1,-1-1 0,0 1 0,1-1 1,-1 0-1,-1 1 0,1-1 1,0 0-1,-1 0 0,0 0 0,1 0 1,-1 0-1,0 0 0,-1-1 1,1 1-1,0-1 0,-1 1 0,0-1 1,-3 3-1,-9 2-6755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19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54 24575,'0'-4'0,"4"-2"0,6 0 0,1-3 0,4 0 0,2 2 0,4 1 0,2 3 0,2 1 0,1 1 0,-5 1-8191</inkml:trace>
  <inkml:trace contextRef="#ctx0" brushRef="#br0" timeOffset="1">129 131 24575,'-4'1'0,"0"1"0,0 0 0,0 0 0,0 0 0,0 0 0,1 0 0,-1 1 0,1 0 0,0 0 0,0 0 0,0 0 0,0 0 0,0 1 0,1-1 0,-1 1 0,1-1 0,0 1 0,0 0 0,1 0 0,-1 0 0,1 0 0,-2 6 0,4-8 0,-1-1 0,1 1 0,-1-1 0,1 1 0,0-1 0,-1 0 0,1 1 0,0-1 0,0 0 0,0 0 0,0 1 0,0-1 0,0 0 0,0 0 0,1 0 0,-1 0 0,0 0 0,1 0 0,-1-1 0,0 1 0,1 0 0,-1-1 0,1 1 0,-1-1 0,1 1 0,-1-1 0,1 0 0,0 0 0,-1 0 0,1 0 0,-1 0 0,1 0 0,-1 0 0,1 0 0,0 0 0,-1-1 0,1 1 0,1-2 0,7 0 0,-1 0 0,1-1 0,-1 0 0,16-8 0,-12 3 33,1-1-1,21-18 0,-25 18-324,0 1-1,0 0 1,1 1-1,21-10 1,-11 9-6534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20.0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71 1 24575,'-8'8'0,"0"2"0,1-1 0,0 1 0,0 0 0,1 0 0,1 1 0,0 0 0,0 0 0,-4 15 0,8-24 0,0 1 0,1 0 0,-1 0 0,1 0 0,-1 0 0,1 0 0,0 0 0,0-1 0,0 1 0,1 0 0,-1 0 0,1 0 0,-1 0 0,1 0 0,0 0 0,0-1 0,0 1 0,1 0 0,-1-1 0,1 1 0,-1-1 0,1 1 0,0-1 0,0 0 0,0 0 0,0 0 0,0 0 0,1 0 0,-1 0 0,0-1 0,1 1 0,-1-1 0,1 1 0,0-1 0,0 0 0,-1 0 0,1 0 0,0-1 0,0 1 0,0-1 0,4 1 0,70 6 0,-59-6 0,0 0 0,0 2 0,23 5 0,-33-6 0,-1 1 0,0 0 0,0 0 0,0 1 0,0 0 0,-1 0 0,1 1 0,-1 0 0,0 0 0,0 0 0,6 8 0,-3-2 0,-1 1 0,0-1 0,-1 1 0,-1 1 0,1 0 0,-2 0 0,0 0 0,-1 0 0,0 1 0,-1-1 0,0 1 0,-1 0 0,0 16 0,-1-4 0,-1 0 0,-2 0 0,-1 0 0,0 0 0,-2-1 0,-10 31 0,12-47 0,0-1 0,-1 1 0,0-1 0,0 0 0,-1 0 0,0 0 0,0-1 0,-1 0 0,0 0 0,0 0 0,-1-1 0,0 1 0,-11 7 0,14-12 0,0 1 0,0-1 0,0 0 0,0-1 0,0 1 0,0-1 0,-1 0 0,1 0 0,0 0 0,-1 0 0,1-1 0,-1 0 0,1 1 0,-1-2 0,1 1 0,0-1 0,-1 1 0,1-1 0,-1 0 0,1-1 0,0 1 0,0-1 0,0 0 0,0 0 0,0 0 0,0 0 0,1-1 0,-1 1 0,-4-6 0,2 3 0,1 0 0,-1 0 0,2-1 0,-1 0 0,0 0 0,1 0 0,0 0 0,1-1 0,-1 0 0,1 0 0,1 0 0,-1 0 0,1 0 0,1 0 0,-1 0 0,1-1 0,0 1 0,1-1 0,-1 1 0,2-1 0,-1 1 0,1-1 0,0 1 0,1 0 0,-1-1 0,1 1 0,1 0 0,0 0 0,0 0 0,0 1 0,0-1 0,1 1 0,0 0 0,1-1 0,0 2 0,8-9 0,21-24 60,77-63 0,-93 88-272,1 0 0,0 1 0,0 1-1,1 0 1,1 2 0,40-13 0,-28 13-6614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20.6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208 30 24575,'-3'-3'0,"0"1"0,1 0 0,-2 0 0,1 0 0,0 0 0,0 0 0,-1 1 0,1-1 0,-1 1 0,1 0 0,-1 0 0,1 0 0,-1 1 0,0-1 0,0 1 0,1 0 0,-1 0 0,0 0 0,1 0 0,-1 1 0,0-1 0,1 1 0,-1 0 0,0 0 0,1 1 0,-1-1 0,1 1 0,0-1 0,0 1 0,-1 0 0,1 0 0,-3 4 0,-2 0 0,0 0 0,1 1 0,-1-1 0,1 2 0,1-1 0,0 1 0,0 0 0,0 0 0,1 0 0,0 1 0,-3 10 0,5-8 0,0 0 0,1 0 0,0 1 0,1-1 0,1 1 0,0 0 0,0-1 0,1 1 0,1-1 0,0 1 0,0-1 0,1 0 0,0 0 0,1 0 0,9 18 0,-9-20 0,1 0 0,0-1 0,0 1 0,1-1 0,0 0 0,0-1 0,1 1 0,0-1 0,0-1 0,0 1 0,1-1 0,0 0 0,1-1 0,-1 0 0,1 0 0,0-1 0,0 0 0,16 4 0,-16-7 0,-1 0 0,0-1 0,0 0 0,0 0 0,0-1 0,0 0 0,0 0 0,0-1 0,0 0 0,0-1 0,0 1 0,-1-2 0,1 1 0,-1-1 0,0 0 0,0 0 0,-1-1 0,1 0 0,9-10 0,-1 1 0,-1-1 0,0-1 0,-1 0 0,-1-1 0,-1 0 0,15-30 0,-14 24 0,-4 10 0,-2-1 0,1 0 0,-1 0 0,-1 0 0,6-29 0,-13 59 0,4 18 0,0-27 0,1-1 0,0 1 0,0-1 0,0 1 0,1-1 0,0 0 0,0 0 0,0-1 0,1 1 0,0-1 0,0 0 0,0 0 0,1 0 0,-1-1 0,1 0 0,0 0 0,1-1 0,-1 1 0,0-1 0,13 3 0,-14-4 0,-1-1 0,1 0 0,0 0 0,0 0 0,0-1 0,0 1 0,0-1 0,0-1 0,0 1 0,0-1 0,0 1 0,0-2 0,0 1 0,0 0 0,0-1 0,-1 0 0,1 0 0,-1 0 0,1-1 0,-1 1 0,0-1 0,0 0 0,0-1 0,0 1 0,-1 0 0,1-1 0,-1 0 0,0 0 0,0 0 0,2-5 0,-2 4 0,-1-1 0,1 1 0,-1-1 0,-1 0 0,1 1 0,-1-1 0,0 0 0,0 0 0,-1 0 0,0 0 0,0 0 0,0 0 0,-1 0 0,1 0 0,-2 0 0,1 0 0,-1 0 0,0 0 0,0 1 0,0-1 0,-5-6 0,4 5 0,-1 0 0,0 1 0,0 0 0,-1 0 0,0 0 0,0 0 0,0 1 0,-1 0 0,1 0 0,-1 0 0,-1 1 0,1 0 0,0 0 0,-1 1 0,0-1 0,-11-2 0,-2 2-225,0 1 1,-1 1-1,1 1 0,-25 2 0,41-1-16,-19 1-6585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18.3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0 130 24575,'8'7'0,"0"-1"0,1 0 0,0-1 0,0 0 0,0 0 0,1-1 0,-1 0 0,19 5 0,1-1 0,53 6 0,-48-12 0,0-2 0,0-1 0,63-11 0,-15 2 0,26-6 0,160-45 0,-138 28 0,-73 20 0,147-32 0,-166 39 0,1 2 0,0 1 0,50 3 0,-54 4 0,0 2 0,62 20 0,-94-26 0,-3 1-38,1-1 0,-1 0 0,0 0 1,1 1-1,-1-1 0,1 0 0,-1 0 0,1 0 0,-1 0 0,1 0 0,-1 0 0,1 0 0,-1 0 0,1 0 0,-1 0 0,1 0 1,-1 0-1,1 0 0,-1 0 0,1 0 0,-1 0 0,1 0 0,-1-1 0,1 1 0,-1 0 0,0 0 0,1-1 0,-1 1 0,1 0 1,-1-1-1,0 1 0,1 0 0,-1-1 0,0 1 0,1-1 0,1-7-6788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21.2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 0 24575,'-3'4'0,"0"-1"0,1 1 0,-1 0 0,1 0 0,0 0 0,0 0 0,0 0 0,1 0 0,0 0 0,0 1 0,0-1 0,-1 9 0,-1 59 0,3-53 0,2 179 0,22-257 0,-18 43 0,1 0 0,0 1 0,1-1 0,0 2 0,20-27 0,-25 37 0,1 0 0,0 1 0,-1-1 0,1 1 0,0-1 0,1 1 0,-1 0 0,1 1 0,-1-1 0,8-2 0,-10 4 0,1 0 0,0 1 0,0-1 0,0 1 0,0 0 0,0 0 0,0 0 0,0 0 0,0 0 0,0 1 0,0-1 0,-1 1 0,1 0 0,0 0 0,0 0 0,0 0 0,-1 0 0,1 1 0,4 2 0,-4 0 0,1-1 0,-1 1 0,0 0 0,0 0 0,0 0 0,0 1 0,-1-1 0,1 1 0,-1-1 0,0 1 0,-1 0 0,1 0 0,-1 0 0,1 7 0,1 3 0,-1 0 0,0 1 0,-2 23 0,-12 70-1365,11-88-5461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21.6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0 268 24575,'1'-7'0,"0"1"0,1-1 0,0 0 0,0 1 0,0-1 0,0 1 0,1-1 0,0 1 0,1 0 0,-1 0 0,1 1 0,1-1 0,-1 1 0,8-7 0,3-4 0,2 0 0,0 2 0,22-15 0,-19 15 0,2 0 0,0 1 0,1 1 0,40-15 0,-45 21-1365,-4-2-5461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21.9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219 43 24575,'-17'-9'0,"7"3"0,0 1 0,0 0 0,0 1 0,-1 0 0,1 1 0,-13-3 0,20 6 0,0 0 0,0 0 0,0 0 0,-1 0 0,1 1 0,0-1 0,0 1 0,0 0 0,0 0 0,0 0 0,0 0 0,0 0 0,0 1 0,0-1 0,0 1 0,1 0 0,-1 0 0,1 0 0,-1 0 0,1 0 0,0 0 0,0 1 0,0-1 0,0 1 0,-2 4 0,-3 5 0,1 0 0,1 0 0,0 0 0,0 0 0,2 1 0,-1 0 0,2 0 0,-1 0 0,1 17 0,0 10 0,6 69 0,-3-91 0,2 1 0,0-1 0,0 0 0,2-1 0,0 1 0,1-1 0,1 0 0,1 0 0,18 30 0,-20-39 0,0 0 0,0-1 0,1 0 0,0 0 0,0 0 0,0-1 0,1 0 0,0 0 0,0-1 0,1 0 0,0 0 0,-1-1 0,1 0 0,1-1 0,-1 0 0,1 0 0,-1-1 0,1-1 0,0 1 0,10-1 0,-1-1 0,-1-1 0,0-1 0,0-1 0,0-1 0,0 0 0,-1-1 0,1-1 0,-1 0 0,-1-2 0,1 0 0,-1 0 0,0-2 0,-1 0 0,0-1 0,25-23 0,-17 11 0,0-2 0,-2 0 0,0-1 0,-2 0 0,-1-2 0,-1-1 0,25-59 0,-35 70 0,-1 0 0,7-34 0,-12 45 0,1 0 0,-2 0 0,1 0 0,-1-1 0,0 1 0,-1 0 0,1 0 0,-1 0 0,-1 0 0,-3-11 0,4 16 0,1 0 0,-1 0 0,0 0 0,0 0 0,0 1 0,-1-1 0,1 0 0,0 1 0,-1-1 0,1 0 0,-1 1 0,1 0 0,-1-1 0,0 1 0,0 0 0,1 0 0,-1 0 0,0 0 0,0 0 0,0 1 0,0-1 0,-3 0 0,2 1 0,-1 0 0,0 0 0,1 0 0,-1 0 0,0 1 0,1 0 0,-1-1 0,1 1 0,-1 1 0,1-1 0,-7 4 0,0 1 0,-1 0 0,1 2 0,0-1 0,0 1 0,1 1 0,-12 13 0,10-8 0,1 1 0,1 0 0,0 0 0,1 1 0,0 1 0,1-1 0,2 1 0,-1 0 0,2 1 0,0-1 0,-2 26 0,6-35 0,0 0 0,0 0 0,0-1 0,1 1 0,0 0 0,1-1 0,-1 1 0,2-1 0,-1 1 0,1-1 0,0 0 0,6 10 0,-5-12 0,-1 0 0,2-1 0,-1 1 0,0-1 0,1 0 0,0 0 0,0 0 0,0-1 0,1 1 0,-1-1 0,1-1 0,-1 1 0,1-1 0,0 0 0,0 0 0,0-1 0,9 2 0,-5-2 0,-1-1 0,1 0 0,-1 0 0,1-1 0,-1 0 0,1 0 0,-1-1 0,0-1 0,0 1 0,0-1 0,0-1 0,0 0 0,-1 0 0,9-6 0,13-10 0,-1-1 0,35-32 0,-48 40 0,25-29-1365,-25 23-5461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22.3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 0 24575,'-2'1'0,"1"-1"0,0 1 0,0-1 0,0 1 0,0-1 0,0 1 0,0 0 0,0 0 0,0-1 0,0 1 0,0 0 0,0 0 0,1 0 0,-1 0 0,0 0 0,1 0 0,-1 0 0,1 0 0,-1 0 0,1 0 0,-1 1 0,1-1 0,0 0 0,-1 0 0,1 0 0,0 1 0,0 1 0,-5 39 0,5-37 0,-2 22 0,-1-4 0,2 1 0,0 0 0,2 0 0,1-1 0,6 35 0,-8-57 0,0 0 0,0-1 0,0 1 0,1 0 0,-1-1 0,0 1 0,1 0 0,-1-1 0,0 1 0,1-1 0,-1 1 0,1 0 0,-1-1 0,1 1 0,-1-1 0,1 0 0,-1 1 0,1-1 0,-1 1 0,1-1 0,0 0 0,-1 1 0,1-1 0,0 0 0,-1 0 0,1 0 0,0 1 0,-1-1 0,1 0 0,0 0 0,-1 0 0,1 0 0,1 0 0,26-14 0,22-31 0,-49 43 0,48-52 0,-26 27 0,1 1 0,45-38 0,-68 63 0,0 0 0,0 1 0,0-1 0,0 0 0,0 0 0,0 0 0,1 1 0,-1-1 0,0 0 0,0 1 0,1-1 0,-1 1 0,0-1 0,1 1 0,-1 0 0,1 0 0,-1 0 0,0 0 0,1 0 0,-1 0 0,1 0 0,-1 0 0,0 0 0,1 1 0,-1-1 0,0 0 0,1 1 0,-1-1 0,0 1 0,1 0 0,-1-1 0,0 1 0,0 0 0,0 0 0,0 0 0,0 0 0,0 0 0,0 0 0,0 0 0,0 0 0,0 0 0,0 0 0,-1 0 0,1 1 0,0-1 0,-1 0 0,1 0 0,-1 1 0,1 1 0,1 4 0,0 0 0,0-1 0,-1 1 0,0 0 0,0 0 0,-1 0 0,1 0 0,-3 13 0,-6 14-75,-4 22 260,12-53-299,-1 1 1,1-1-1,0 1 1,0-1-1,0 0 1,0 1 0,1-1-1,0 1 1,-1-1-1,1 0 1,0 0-1,3 6 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22.6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0 333 24575,'33'-37'0,"-28"30"0,1-1 0,1 1 0,0 0 0,-1 1 0,2 0 0,-1 0 0,1 0 0,11-6 0,12-2 42,51-15-1,-56 21-403,-1-1 0,-1-1 0,43-23 0,-54 24-6464</inkml:trace>
  <inkml:trace contextRef="#ctx0" brushRef="#br0" timeOffset="1">308 1 24575,'-5'0'0,"1"0"0,-1 0 0,1 1 0,-1-1 0,1 1 0,-1 0 0,1 1 0,-1-1 0,1 1 0,0 0 0,0 0 0,0 0 0,0 0 0,0 1 0,1 0 0,-1 0 0,-3 3 0,3-1 0,-1 1 0,1 0 0,0 1 0,0-1 0,0 0 0,1 1 0,0 0 0,1 0 0,-4 12 0,1 11 0,0 1 0,2 0 0,2 0 0,2 32 0,-1-45 0,0 0 0,1 0 0,1 0 0,1 0 0,0 0 0,2 0 0,6 19 0,-9-32 0,0 0 0,0-1 0,0 1 0,0 0 0,1-1 0,-1 0 0,1 0 0,0 1 0,1-2 0,-1 1 0,1 0 0,0-1 0,0 1 0,0-1 0,0 0 0,0-1 0,1 1 0,-1-1 0,1 1 0,-1-2 0,1 1 0,0 0 0,0-1 0,0 0 0,0 0 0,6 0 0,-8-1 4,1 0 0,-1-1 0,0 1 1,0-1-1,1 0 0,-1 0 0,0 0 0,0 0 0,0 0 0,0-1 0,0 1 0,-1-1 0,1 0 0,0 0 0,-1 0 0,1 0 1,-1-1-1,0 1 0,1-1 0,-1 1 0,2-6 0,4-4-195,-1-1 0,0-1 0,6-21 1,-7 21-502,3-10-6134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23.6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41 1 24575,'-4'13'0,"-2"8"0,0 11 0,-3 3 0,1 0 0,0-6-8191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24.0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0 24575,'0'5'0,"-4"5"0,-2 6 0,1 4 0,1 3 0,0 3 0,-2 0 0,-1 0 0,2 1 0,0 0 0,2 4 0,2 0 0,0 1 0,1-2 0,4-1 0,2-1 0,0-6-8191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24.3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 0 24575,'-5'0'0,"-1"4"0,1 6 0,0 6 0,6 4 0,3 3 0,1 3 0,-1 0 0,3-4 0,1-1 0,-1-4-8191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24.7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181 0 24575,'0'5'0,"-5"5"0,0 5 0,-1 6 0,-3-2 0,0 0 0,2 2 0,-3 1 0,0 2 0,3 0 0,-3-3 0,-3-1 0,0 0 0,-2 2 0,1 1 0,0 1 0,-4 0 0,3-3-8191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25.1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1 235 24575,'0'-2'0,"0"1"0,1-1 0,-1 1 0,1-1 0,0 1 0,-1 0 0,1-1 0,0 1 0,0 0 0,0 0 0,0-1 0,0 1 0,0 0 0,0 0 0,0 0 0,0 0 0,1 0 0,2-1 0,28-15 0,-28 15 0,122-67-24,12-7 129,-120 68-346,1 0 0,0 1 0,0 1 0,1 1 0,29-4 0,-25 7-6585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19.4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95 24575,'11'0'0,"0"-2"0,0 1 0,-1-2 0,13-3 0,38-6 0,123-15 0,-24 2 0,-103 20 0,24-4 0,-1 4 0,105 7 0,619 15 0,-291-17 0,107 53 0,-154-8 0,-25-14 0,-324-19 0,79 2 0,-194-14 0,34 0 0,43-6 0,-67 4 0,0-1 0,0 0 0,-1 0 0,1-1 0,-1-1 0,0 0 0,15-9 0,25-14 0,-51 28-15,1 0 0,-1 0 0,0 1-1,0-1 1,0 0 0,0 0 0,0 0-1,1 0 1,-1 0 0,0 0 0,0 0-1,0 0 1,0 0 0,0 0 0,0 0 0,0 1-1,1-1 1,-1 0 0,0 0 0,0 0-1,0 0 1,0 0 0,0 0 0,0 1-1,0-1 1,0 0 0,0 0 0,0 0 0,0 0-1,0 0 1,0 1 0,0-1 0,0 0-1,0 0 1,0 0 0,0 0 0,0 0-1,0 1 1,0-1 0,0 0 0,0 0 0,0 0-1,0 0 1,0 0 0,0 1 0,0-1-1,0 0 1,0 0 0,0 0 0,-1 0-1,1 0 1,0 0 0,0 0 0,0 1-1,0-1 1,0 0 0,0 0 0,0 0 0,-1 0-1,1 0 1,0 0 0,0 0 0,0 0-1,-1 1-374,-4 9-6436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25.4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 0 24575,'-4'0'0,"-6"5"0,-1 5 0,1 6 0,2 4 0,3 3 0,2 2 0,2 2 0,5-1 0,6 1 0,2 0 0,2-6 0,0 0 0,1-5 0,3-5 0,-1-4-8191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25.8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363 18 24575,'0'-1'0,"0"0"0,0 1 0,-1-1 0,1 0 0,0 0 0,-1 0 0,1 0 0,-1 1 0,1-1 0,-1 0 0,1 0 0,-1 1 0,0-1 0,1 0 0,-1 1 0,0-1 0,1 0 0,-1 1 0,0-1 0,0 1 0,0 0 0,1-1 0,-1 1 0,0-1 0,0 1 0,0 0 0,0 0 0,0 0 0,0 0 0,0-1 0,0 1 0,1 0 0,-1 0 0,0 1 0,0-1 0,0 0 0,0 0 0,0 0 0,0 1 0,-1-1 0,-37 11 0,1 9 0,1 2 0,1 1 0,-59 50 0,35-26 0,57-45 0,0 1 0,0-1 0,1 1 0,-1 0 0,1 0 0,0-1 0,-1 1 0,-2 7 0,5-10 0,0 1 0,-1-1 0,1 0 0,0 1 0,0-1 0,0 1 0,0-1 0,0 1 0,0-1 0,0 1 0,0-1 0,0 1 0,0-1 0,0 1 0,0-1 0,0 1 0,0-1 0,0 0 0,0 1 0,1-1 0,-1 1 0,0-1 0,0 1 0,0-1 0,1 0 0,-1 1 0,1 0 0,0-1 0,0 1 0,0-1 0,1 1 0,-1-1 0,0 1 0,1-1 0,-1 0 0,0 0 0,1 1 0,-1-1 0,0 0 0,1 0 0,-1 0 0,0-1 0,2 1 0,13-3 32,-1 0 0,0-1-1,22-9 1,-21 7-529,0 0-1,29-4 1,-24 7-6329</inkml:trace>
  <inkml:trace contextRef="#ctx0" brushRef="#br0" timeOffset="1">107 352 24575,'-4'0'0,"-2"4"0,-4 2 0,0 4 0,5 0 0,9-2 0,7-1 0,3-8 0,2-2 0,4-1 0,-2-5 0,0 0 0,2 1 0,-3-2 0,0 0 0,-3 2-8191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26.1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56 1 24575,'0'16'0,"1"31"0,-2-1 0,-2 0 0,-2 0 0,-15 63 0,-8-23 0,32-84 0,9-7 0,18-13 0,-26 15 0,19-10 0,0 2 0,1 1 0,40-12 0,-19 7 0,-29 9-170,0-1-1,0 0 0,-1-1 1,0-1-1,-1-1 0,0 0 1,15-13-1,-14 7-6655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26.5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63 210 24575,'-4'-9'0,"-7"-2"0,0-5 0,1-3 0,-2 1 0,1 0 0,7-2 0,8-2 0,8 3 0,2 0 0,3 4 0,3 4 0,3 4 0,1 3 0,1 3 0,-4 1-8191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26.8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170 0 24575,'-1'0'0,"-1"0"0,1 0 0,-1 0 0,1 0 0,-1 1 0,1-1 0,-1 0 0,1 1 0,-1-1 0,1 1 0,-1-1 0,1 1 0,0 0 0,-1-1 0,1 1 0,0 0 0,0 0 0,-1 0 0,1 0 0,0 0 0,0 0 0,0 0 0,0 1 0,1-1 0,-1 0 0,0 0 0,0 2 0,-1 1 0,1 0 0,1 0 0,-1 0 0,0 0 0,1 0 0,0 0 0,0 0 0,0 1 0,0-1 0,2 4 0,2 12 0,1-1 0,1 0 0,9 22 0,16 38 0,-3 1 0,-4 2 0,-4 0 0,13 113 0,-21-121 0,4 36 0,-16-98 0,1 0 0,-2 0 0,0-1 0,0 1 0,-1 0 0,0 0 0,-5 11 0,6-20-42,0 1-1,-1-1 0,1 0 1,-1-1-1,0 1 0,0 0 1,0 0-1,0-1 0,0 1 1,-1-1-1,1 0 0,-1 0 1,1 0-1,-1 0 0,0 0 1,0 0-1,0-1 0,0 1 1,0-1-1,0 0 0,-1 0 1,1 0-1,0-1 0,0 1 1,-1-1-1,1 1 0,-1-1 1,1 0-1,0-1 0,-1 1 1,-3-1-1,-15-4-6783</inkml:trace>
  <inkml:trace contextRef="#ctx0" brushRef="#br0" timeOffset="1">16 719 24575,'-1'-1'0,"0"0"0,0 0 0,-1 1 0,1-1 0,0 0 0,1 0 0,-1 0 0,0-1 0,0 1 0,0 0 0,1 0 0,-1 0 0,0-1 0,1 1 0,-1 0 0,1 0 0,0-1 0,-1 1 0,1-1 0,0 1 0,0 0 0,0-1 0,0 1 0,0 0 0,0-1 0,0 1 0,1-1 0,-1 1 0,0 0 0,1-1 0,-1 1 0,1 0 0,-1 0 0,1-1 0,0 1 0,-1 0 0,1 0 0,0 0 0,0 0 0,0 0 0,0 0 0,0 0 0,0 0 0,0 0 0,0 0 0,0 1 0,1-1 0,1-1 0,3-1 0,1 0 0,-1 0 0,1 0 0,0 1 0,0 0 0,0 0 0,0 1 0,7-1 0,211-29-5,-136 16-1355,-67 12-5466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28.6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317 42 24575,'1'-2'0,"-1"1"0,1-1 0,-1 0 0,1 1 0,0-1 0,0 1 0,0-1 0,0 1 0,0-1 0,0 1 0,0 0 0,0-1 0,0 1 0,0 0 0,1 0 0,-1 0 0,1 0 0,-1 0 0,1 0 0,-1 0 0,1 0 0,-1 1 0,4-2 0,40-8 0,-43 10 0,1-1 0,0 1 0,-1 0 0,1 0 0,0 0 0,-1 1 0,1-1 0,0 0 0,-1 1 0,1 0 0,-1 0 0,1 0 0,-1 0 0,1 0 0,-1 0 0,0 0 0,1 1 0,-1-1 0,0 1 0,0 0 0,0 0 0,0-1 0,-1 1 0,1 1 0,0-1 0,-1 0 0,1 0 0,-1 0 0,0 1 0,0-1 0,0 1 0,0-1 0,1 5 0,-2-1 0,1 1 0,-1-1 0,-1 1 0,1-1 0,-1 0 0,0 1 0,-1-1 0,0 0 0,0 0 0,0 0 0,0 0 0,-1 0 0,-4 6 0,-1 3 0,-2-1 0,0 0 0,0 0 0,-1-1 0,-1-1 0,0 0 0,-1 0 0,0-1 0,0-1 0,-30 17 0,37-24 0,-1 1 0,0-1 0,0-1 0,1 1 0,-2-1 0,1-1 0,0 1 0,0-1 0,0 0 0,-1-1 0,1 1 0,0-2 0,-1 1 0,1-1 0,0 0 0,0 0 0,-1-1 0,1 0 0,0-1 0,1 1 0,-1-1 0,0 0 0,1-1 0,0 0 0,-1 0 0,1 0 0,-7-8 0,4 4 0,1-1 0,0 0 0,1 0 0,0-1 0,0 0 0,1 0 0,0 0 0,1-1 0,0 0 0,1 0 0,0 0 0,1-1 0,-3-20 0,6 32 0,0 0 0,0 0 0,0 0 0,0 0 0,0 0 0,0 0 0,0 0 0,0 0 0,0 0 0,0 0 0,0 0 0,0 0 0,0 0 0,0 0 0,0 0 0,1 0 0,-1 0 0,0 0 0,0 0 0,0 0 0,0 0 0,0 0 0,0 0 0,0 0 0,0 0 0,0 0 0,0 0 0,0 0 0,0 0 0,0 0 0,1 0 0,-1 0 0,0 0 0,0 0 0,0 0 0,0 0 0,0 0 0,0 0 0,0 0 0,0 0 0,0 0 0,0 0 0,0 0 0,0-1 0,0 1 0,0 0 0,0 0 0,0 0 0,0 0 0,0 0 0,0 0 0,0 0 0,0 0 0,0 0 0,0 0 0,0 0 0,8 10 0,7 15 0,56 178 0,-56-150 0,2-1 0,3 0 0,40 75 0,-58-123-65,21 26 258,-22-29-237,0-1 1,0 1-1,0-1 0,0 1 0,0-1 0,0 1 0,0-1 0,0 0 0,0 0 0,0 1 0,0-1 0,0 0 0,0 0 0,0 0 1,0 0-1,0 0 0,0 0 0,0 0 0,0-1 0,0 1 0,0 0 0,0 0 0,0-1 0,0 1 0,0-1 0,0 1 0,-1-1 1,1 1-1,0-1 0,0 0 0,0 1 0,-1-1 0,2-1 0,8-7-6782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29.1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0 282 24575,'8'-20'-275,"1"-1"0,0 1-1,15-22 1,-20 35 327,0 1 0,1-1 0,-1 1 0,1 0 0,1 0 0,-1 1 0,1 0 0,0 0 0,0 0 0,0 0 0,1 1 1,8-4-1,-13 7-40,0 0 1,1 1-1,-1-1 0,0 1 1,0 0-1,0 0 1,0 0-1,1 0 1,-1 0-1,0 0 1,0 1-1,0-1 1,0 1-1,0 0 1,0-1-1,0 1 1,0 0-1,0 0 1,0 0-1,0 0 1,0 1-1,0-1 1,-1 0-1,1 1 1,-1-1-1,1 1 1,-1 0-1,1-1 1,-1 1-1,0 0 1,0 0-1,0 0 1,0 0-1,0 0 0,0 0 1,0 4-1,2 2-16,-1-1 0,0 1 0,0 0 0,-1 0 0,0 0 0,0 0 0,-1 0-1,-1 15 1,-24 137 4,15-123 0,8-32 0,1 1 0,-1-1 0,1 0 0,0 1 0,0-1 0,0 1 0,1-1 0,0 1 0,0 7 0,0-13 0,0 1 0,0-1 0,0 0 0,0 1 0,0-1 0,0 0 0,1 1 0,-1-1 0,0 0 0,0 1 0,0-1 0,0 0 0,0 1 0,1-1 0,-1 0 0,0 0 0,0 1 0,0-1 0,1 0 0,-1 0 0,0 1 0,0-1 0,1 0 0,-1 0 0,0 0 0,1 1 0,-1-1 0,0 0 0,1 0 0,-1 0 0,0 0 0,1 0 0,-1 0 0,0 0 0,1 0 0,-1 0 0,0 0 0,1 0 0,-1 0 0,0 0 0,1 0 0,-1 0 0,1 0 0,16-12 0,13-25 0,-29 36 0,29-43 0,-16 23 0,0 1 0,2 0 0,0 1 0,1 0 0,23-18 0,-38 35 0,1 0 0,0 0 0,0 0 0,0 0 0,0 1 0,0 0 0,0-1 0,0 1 0,1 0 0,-1 1 0,0-1 0,1 1 0,-1-1 0,0 1 0,1 0 0,-1 0 0,0 0 0,1 1 0,-1-1 0,1 1 0,-1 0 0,0 0 0,4 2 0,5 3 0,0 0 0,0 1 0,-1 1 0,18 15 0,-22-16 0,1 0 0,0-1 0,0 0 0,0 0 0,1-1 0,0 0 0,0-1 0,0 0 0,14 4 0,-20-7 0,1-1 0,0 1 0,0-1 0,0 1 0,0-1 0,0-1 0,0 1 0,-1 0 0,1-1 0,0 0 0,0 0 0,0 0 0,-1 0 0,1 0 0,-1-1 0,1 0 0,-1 0 0,1 0 0,-1 0 0,0 0 0,0-1 0,0 1 0,0-1 0,-1 0 0,1 0 0,-1 0 0,1 0 0,-1 0 0,0-1 0,0 1 0,-1-1 0,1 1 0,-1-1 0,2-5 0,-1 0 0,0-2 0,0 1 0,-1 0 0,0 0 0,-1 0 0,0-1 0,-1 1 0,0 0 0,-1 0 0,0 0 0,0 0 0,-4-10 0,1 10 0,0 0 0,0 0 0,-1 0 0,0 1 0,-1 0 0,0 0 0,0 0 0,-1 1 0,0 0 0,-1 1 0,1 0 0,-1 0 0,-1 1 0,-12-7 0,16 9 0,0 1 0,1 1 0,-1-1 0,0 1 0,-1 0 0,1 1 0,0-1 0,0 1 0,-1 0 0,1 1 0,-1-1 0,1 1 0,-1 1 0,1-1 0,0 1 0,-1 0 0,1 1 0,0-1 0,0 1 0,0 1 0,0-1 0,0 1 0,0 0 0,0 0 0,1 0 0,-7 6 0,0 4-136,0 0-1,0 0 1,2 1-1,-1 0 1,2 1-1,0 1 1,1-1-1,0 1 0,-8 29 1,9-25-6690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29.6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97 24575,'0'-4'0,"4"-2"0,2-3 0,4-6 0,4-4 0,5 1 0,4 4 0,1 4 0,2 8 0,0 5 0,1 5 0,-1 3 0,-4-2-8191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30.2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98 1 24575,'-3'0'0,"1"1"0,-1 0 0,0 0 0,0 1 0,0-1 0,1 0 0,-1 1 0,1 0 0,-1-1 0,1 1 0,0 0 0,-1 0 0,1 1 0,0-1 0,-2 4 0,-28 39 0,29-40 0,0 0 0,0 0 0,1 0 0,0 0 0,-1 1 0,2-1 0,-1 1 0,1-1 0,-1 1 0,2 0 0,-1 0 0,1-1 0,-1 1 0,2 10 0,0-13 0,0 0 0,1 1 0,-1-1 0,0 0 0,1 0 0,0 0 0,0 0 0,0 0 0,0 0 0,0 0 0,1-1 0,-1 1 0,1-1 0,0 0 0,-1 0 0,1 0 0,0 0 0,0 0 0,0-1 0,1 1 0,-1-1 0,0 0 0,1 0 0,-1 0 0,4 1 0,10 0-97,-1 0-1,1 0 1,0-2-1,0 0 1,-1-1-1,1 0 1,0-1-1,-1-2 1,1 1-1,-1-2 1,0 0-1,0-1 0,27-14 1,-27 9-6729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30.6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21 24575,'0'-1'0,"0"0"0,1 0 0,-1 0 0,0 0 0,1 0 0,-1 0 0,1 0 0,0 0 0,-1 0 0,1 0 0,0 0 0,-1 1 0,1-1 0,0 0 0,0 0 0,0 1 0,0-1 0,-1 0 0,1 1 0,0-1 0,0 1 0,0-1 0,0 1 0,0 0 0,1-1 0,-1 1 0,0 0 0,0 0 0,0 0 0,0 0 0,0 0 0,0 0 0,0 0 0,0 0 0,1 0 0,-1 0 0,0 1 0,1-1 0,2 1 0,0-1 0,0 1 0,0 0 0,0 0 0,0 0 0,0 0 0,-1 1 0,1-1 0,5 4 0,-6-1 0,-1-1 0,1 1 0,0 0 0,-1-1 0,0 1 0,0 1 0,0-1 0,-1 0 0,1 0 0,-1 1 0,0-1 0,0 0 0,-1 1 0,1-1 0,-1 1 0,0-1 0,0 1 0,-1-1 0,1 1 0,-1-1 0,0 1 0,-2 4 0,-1 7 0,0 0 0,-1 0 0,-1-1 0,-15 27 0,-5-7 0,21-30 0,1 0 0,-1 0 0,1 1 0,1 0 0,-1 0 0,1 0 0,0 0 0,-3 8 0,6-14 0,1 1 0,-1-1 0,0 0 0,0 0 0,0 1 0,1-1 0,-1 0 0,0 0 0,0 0 0,1 1 0,-1-1 0,0 0 0,1 0 0,-1 0 0,0 0 0,1 1 0,-1-1 0,0 0 0,1 0 0,-1 0 0,0 0 0,1 0 0,-1 0 0,0 0 0,1 0 0,-1 0 0,0 0 0,1 0 0,-1 0 0,0 0 0,1 0 0,-1 0 0,0-1 0,1 1 0,-1 0 0,0 0 0,0 0 0,1 0 0,-1-1 0,0 1 0,0 0 0,1-1 0,16-5 0,-17 6 0,62-31 0,-1-2 0,90-65 0,-110 73-1365,-23 14-5461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43.4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 24575,'0'4'0,"0"1"0,1 0 0,-1-1 0,1 1 0,0-1 0,0 1 0,1-1 0,-1 1 0,1-1 0,3 6 0,-4-9 0,-1 1 0,1-1 0,0 0 0,0 0 0,0 0 0,1 0 0,-1 0 0,0 0 0,0-1 0,0 1 0,1 0 0,-1 0 0,0-1 0,1 1 0,-1-1 0,0 1 0,1-1 0,-1 0 0,1 1 0,-1-1 0,1 0 0,-1 0 0,1 0 0,-1 0 0,0 0 0,1-1 0,-1 1 0,1 0 0,-1-1 0,1 1 0,-1-1 0,0 1 0,1-1 0,-1 1 0,0-1 0,0 0 0,2-1 0,8-5 0,-1-1 0,0 0 0,17-18 0,-21 19 0,2 0 0,-1 0 0,1 0 0,0 1 0,1 0 0,15-8 0,-22 13 0,0 0 0,1 1 0,-1-1 0,0 1 0,0 0 0,1 0 0,-1 0 0,0 0 0,0 0 0,1 0 0,-1 0 0,0 1 0,0-1 0,1 1 0,-1 0 0,0 0 0,0-1 0,0 2 0,0-1 0,0 0 0,0 0 0,2 3 0,43 42 0,-42-39 0,1 0 0,0-1 0,0 0 0,0 0 0,10 6 0,-12-10 0,0 0 0,0 0 0,0-1 0,0 0 0,0 0 0,0 0 0,1 0 0,-1 0 0,0-1 0,1 0 0,-1 0 0,1 0 0,-1-1 0,9-1 0,2-2 0,-1-1 0,1 0 0,13-8 0,-19 8 0,0 1 0,0 0 0,0 0 0,0 1 0,1 0 0,-1 1 0,1 0 0,-1 0 0,19 0 0,-15 5-170,0 0-1,-1 0 0,1 1 1,-1 1-1,0 0 0,0 0 1,22 15-1,-20-12-6655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32.6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145 147 24575,'2'-39'0,"-1"28"0,0-1 0,-1 0 0,0 1 0,-1-1 0,0 1 0,-5-23 0,5 34 0,1 0 0,0 0 0,0 0 0,0-1 0,0 1 0,0 0 0,0 0 0,0-1 0,0 1 0,0 0 0,0 0 0,-1 0 0,1-1 0,0 1 0,0 0 0,0 0 0,0 0 0,0 0 0,-1-1 0,1 1 0,0 0 0,0 0 0,0 0 0,-1 0 0,1 0 0,0 0 0,0 0 0,-1 0 0,1 0 0,0-1 0,0 1 0,0 0 0,-1 0 0,1 0 0,0 0 0,0 0 0,-1 0 0,1 1 0,0-1 0,0 0 0,0 0 0,-1 0 0,1 0 0,0 0 0,0 0 0,-1 0 0,1 0 0,0 0 0,0 1 0,0-1 0,-1 0 0,-10 16 0,-5 22 0,6 5-273,-2-1 0,-2 0 0,-1-1 0,-30 55 0,37-82-6553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32.9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 24575,'3'-4'0,"4"13"0,4 15 0,2 28 0,-2 0 0,7 91 0,-9-60 0,-8-78-84,1 4-99,-1-1 0,-1 0 0,1 1 0,-2-1 0,1 0 0,-2 12 0,-4-3-6643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33.2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28 24575,'4'-9'0,"7"-2"0,0 4 0,-1 8 0,-2 8 0,1 3 0,0 4 0,-2 3 0,-2 3 0,-2 2 0,-1 1 0,-2-3-8191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33.6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155 149 24575,'-1'-1'0,"0"0"0,0 0 0,0 0 0,0-1 0,0 1 0,0 0 0,0-1 0,0 1 0,1 0 0,-1-1 0,1 1 0,-1-1 0,1 1 0,0-1 0,-1 1 0,1-1 0,0 0 0,0 1 0,0-1 0,0 1 0,0-1 0,1 1 0,-1-3 0,2 0 0,-1 0 0,1-1 0,0 1 0,0 0 0,0 0 0,1 1 0,0-1 0,3-4 0,6-5 0,1 0 0,28-21 0,-40 33 0,0 0 0,0 0 0,0 0 0,0 0 0,1 0 0,-1 0 0,0 0 0,0 0 0,1 1 0,-1-1 0,0 1 0,1-1 0,-1 1 0,0-1 0,1 1 0,-1 0 0,1-1 0,-1 1 0,1 0 0,-1 0 0,1 0 0,2 1 0,-4 0 0,1 0 0,-1 0 0,1 0 0,-1 0 0,1 0 0,-1 0 0,0 0 0,1 0 0,-1 0 0,0 0 0,0 0 0,0 1 0,0-1 0,0 0 0,0 0 0,0 0 0,0 0 0,0 1 0,0-1 0,-1 0 0,0 1 0,-3 13 0,-1 0 0,-11 26 0,-21 36-120,-26 50-502,-77 229-1,137-346-6203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34.0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0 300 24575,'1'-1'0,"-1"0"0,0 0 0,1 0 0,-1 0 0,1 0 0,-1 0 0,1 1 0,0-1 0,-1 0 0,1 0 0,0 0 0,0 1 0,0-1 0,-1 0 0,1 1 0,0-1 0,0 1 0,0-1 0,0 1 0,0-1 0,0 1 0,0 0 0,0 0 0,0-1 0,0 1 0,2 0 0,-1 0 0,-1 1 0,1-1 0,0 1 0,0 0 0,-1-1 0,1 1 0,-1 0 0,1 0 0,-1 0 0,1 0 0,-1 0 0,1 1 0,1 2 0,4 3 0,-1 1 0,-1 0 0,1 0 0,6 14 0,-3-2 0,46 86 0,-48-95 0,0 0 0,1-1 0,0 0 0,1 0 0,0-1 0,0 0 0,14 9 0,-21-17 0,0 0 0,-1 1 0,1-1 0,-1-1 0,1 1 0,0 0 0,0 0 0,0-1 0,-1 1 0,1-1 0,0 1 0,0-1 0,0 0 0,0 0 0,0 0 0,0 0 0,0 0 0,0 0 0,0 0 0,-1-1 0,1 1 0,0-1 0,2 0 0,0-1 0,-1 0 0,0-1 0,0 1 0,0-1 0,0 1 0,0-1 0,-1 0 0,1 0 0,-1 0 0,0 0 0,2-4 0,6-11 0,-2 0 0,-1-1 0,9-30 0,-14 43 0,9-35 0,-2-1 0,-2 0 0,-1 0 0,-3-1 0,-1 1 0,-5-65 0,2 103 0,1 0 0,-1 0 0,0 0 0,0 0 0,0 0 0,-1 0 0,1 1 0,-1-1 0,0 0 0,0 1 0,0-1 0,-1 1 0,-4-5 0,6 7 0,0 0 0,0 0 0,-1 0 0,1 0 0,0 0 0,-1 1 0,1-1 0,0 0 0,-1 1 0,1-1 0,-1 1 0,1 0 0,-1 0 0,1-1 0,-1 1 0,1 0 0,-1 0 0,1 0 0,-1 0 0,1 1 0,-1-1 0,1 0 0,-1 1 0,1-1 0,-1 1 0,1-1 0,0 1 0,-1 0 0,1-1 0,0 1 0,-1 0 0,1 0 0,0 0 0,0 0 0,0 0 0,0 0 0,0 1 0,0-1 0,-1 2 0,-8 9 0,1 1 0,0 0 0,1 1 0,0 0 0,1 1 0,1 0 0,0-1 0,1 2 0,0-1 0,2 1 0,-1 0 0,2-1 0,-1 22 0,2-15 0,1 0 0,1 0 0,0 1 0,2-1 0,1 0 0,1-1 0,0 1 0,2-1 0,9 22 0,-11-34 0,0 0 0,0-1 0,1 0 0,0 0 0,0 0 0,1-1 0,0 0 0,0 0 0,0-1 0,1 0 0,0 0 0,1-1 0,-1 0 0,17 7 0,-19-10 0,0 0 0,0 1 0,0-2 0,0 1 0,1-1 0,-1 0 0,1 0 0,-1-1 0,0 0 0,1 0 0,-1-1 0,1 1 0,-1-1 0,0-1 0,1 1 0,-1-1 0,0 0 0,0-1 0,0 1 0,0-1 0,-1 0 0,1-1 0,7-5 0,16-17-455,-1-2 0,31-39 0,-42 46-6371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34.3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179 14 24575,'-1'-1'0,"0"0"0,0 0 0,-1 0 0,1 0 0,0 0 0,0 0 0,-1 0 0,1 0 0,-1 0 0,1 1 0,-1-1 0,1 1 0,-1-1 0,1 1 0,-1-1 0,0 1 0,1 0 0,-1 0 0,0 0 0,1 0 0,-1 0 0,1 0 0,-1 0 0,0 1 0,1-1 0,-1 1 0,1-1 0,-1 1 0,1-1 0,-1 1 0,1 0 0,-1 0 0,1 0 0,0 0 0,-1 0 0,1 0 0,0 0 0,0 0 0,0 0 0,0 1 0,0-1 0,0 0 0,0 1 0,0-1 0,0 3 0,-5 5 0,1 1 0,0 0 0,0 1 0,1-1 0,-3 14 0,-20 81 0,5 1 0,-12 139 0,33-237-195,1 0 0,0-1 0,1 1 0,0 0 0,0-1 0,4 15 0,1-6-6631</inkml:trace>
  <inkml:trace contextRef="#ctx0" brushRef="#br0" timeOffset="1">102 502 24575,'14'-40'0,"26"-52"0,-31 76 0,-1 0 0,2 1 0,0 0 0,1 1 0,25-25 0,-35 37 0,1 0 0,0 0 0,0 1 0,0-1 0,0 1 0,0-1 0,0 1 0,0 0 0,0-1 0,0 1 0,0 0 0,1 1 0,-1-1 0,0 0 0,1 1 0,-1-1 0,1 1 0,-1 0 0,1 0 0,-1 0 0,1 0 0,-1 0 0,0 0 0,1 1 0,-1-1 0,4 2 0,-3 0 0,-1 0 0,1 0 0,-1 0 0,0 0 0,0 0 0,0 1 0,0-1 0,0 1 0,-1-1 0,1 1 0,-1 0 0,1 0 0,-1 0 0,0 0 0,0 0 0,0 0 0,-1 0 0,1 0 0,-1 0 0,1 5 0,-1 23 0,-1 0 0,-2 0 0,-1 0 0,-14 57 0,7-38 0,8-33-96,-3 13 210,-16 50 0,19-73-221,1 0 0,-1-1 0,0 1 0,0-1 1,-1 0-1,0 0 0,0 0 0,-1-1 0,1 0 0,-1 1 0,0-1 0,-1-1 0,-6 6 0,-7 0-6719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34.6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24575,'0'-4'0,"0"-6"0,5-2 0,5-2 0,5 1 0,6 2 0,2 4 0,2 2 0,-3 7 0,-5 3-8191</inkml:trace>
  <inkml:trace contextRef="#ctx0" brushRef="#br0" timeOffset="1">103 136 24575,'0'-4'0,"4"-2"0,7-4 0,4 0 0,5-3 0,4 0 0,-3-1 0,-1 2 0,1 2 0,-3-1 0,0 1 0,-4-2 0,-3 2-8191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35.0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1 360 24575,'4'0'0,"2"-4"0,4-2 0,5-4 0,-1-5 0,2 0 0,3-1 0,-2-3 0,1 3 0,-4-2 0,1 4 0,-2-2 0,1-1 0,-2 2-8191</inkml:trace>
  <inkml:trace contextRef="#ctx0" brushRef="#br0" timeOffset="1">231 0 24575,'-5'1'0,"0"-1"0,0 1 0,0 0 0,-1 1 0,1-1 0,0 1 0,1 0 0,-1 0 0,0 0 0,1 1 0,-1 0 0,1-1 0,-1 2 0,1-1 0,1 0 0,-1 1 0,0 0 0,1 0 0,-1 0 0,1 0 0,0 1 0,1-1 0,-1 1 0,-3 8 0,-4 12 0,1 1 0,1 0 0,-8 41 0,10-41 0,-4 31-341,3 1 0,1 0-1,5 88 1,1-123-6485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35.3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0 549 24575,'0'-4'0,"5"-6"0,5-2 0,5 2 0,5 7 0,4 8 0,1 3 0,-3 5 0,-1 5 0,0-2 0,-3 2 0,-1-3 0,2 1 0,1 2 0,3 2 0,-4-6 0,-4-7-8191</inkml:trace>
  <inkml:trace contextRef="#ctx0" brushRef="#br0" timeOffset="1">256 88 24575,'1'-10'0,"-1"0"0,-1 0 0,0 1 0,0-1 0,-1 1 0,-3-14 0,5 23 0,0 0 0,0 0 0,0-1 0,0 1 0,0 0 0,0 0 0,0 0 0,0-1 0,0 1 0,0 0 0,0 0 0,0 0 0,0-1 0,0 1 0,0 0 0,0 0 0,-1 0 0,1-1 0,0 1 0,0 0 0,0 0 0,0 0 0,0 0 0,0-1 0,0 1 0,-1 0 0,1 0 0,0 0 0,0 0 0,0 0 0,0 0 0,-1-1 0,1 1 0,0 0 0,0 0 0,0 0 0,0 0 0,-1 0 0,1 0 0,0 0 0,0 0 0,0 0 0,-1 0 0,1 0 0,0 0 0,0 0 0,-1 0 0,1 0 0,0 0 0,0 0 0,-4 14 0,3 21 0,7 11-102,14 208 337,-19-220-485,-2 0 1,-1-1-1,-2 1 0,-1-1 1,-14 47-1,10-54-6576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35.7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 24575,'0'-4'0,"0"3"0,0 5 0,4 7 0,2 6 0,-1 5 0,4 2 0,0 2 0,3 1 0,-1 0 0,3 0 0,-2-1 0,-3 0 0,2-4 0,-1-2 0,-2-4-8191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45.0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24575,'1'1'0,"-1"1"0,1-1 0,-1 0 0,1 0 0,0 0 0,0 1 0,-1-1 0,1 0 0,0 0 0,0 0 0,0 0 0,0-1 0,0 1 0,0 0 0,1 0 0,-1 0 0,0-1 0,0 1 0,1-1 0,-1 1 0,0-1 0,0 1 0,1-1 0,-1 0 0,0 0 0,1 0 0,1 0 0,40 4 0,60-17 0,-73 8 0,51-3 0,881 9 0,-275 58 0,-336-18 0,-207-27 0,451 27 0,-423-30 0,-117-5 0,1-3 0,-1-2 0,56-6 0,-21-6 0,0 4 0,0 4 0,92 8 0,-179-5 7,1 1 0,-1-1-1,1 1 1,-1-1 0,0 1-1,1 1 1,-1-1-1,0 0 1,1 1 0,-1-1-1,0 1 1,0 0 0,0 0-1,-1 0 1,1 1 0,0-1-1,2 4 1,0 1-255,0 1 1,-1 0-1,0 0 1,0 1-1,3 11 1,-1-4-6579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36.0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1 103 24575,'4'-5'0,"2"4"0,4 5 0,0 8 0,-1 4 0,-3 6 0,3 2 0,-1 2 0,-1 1 0,2 0 0,0-5-8191</inkml:trace>
  <inkml:trace contextRef="#ctx0" brushRef="#br0" timeOffset="1">180 0 24575,'26'127'0,"-24"-110"-136,1-1-1,0 1 1,1-1-1,1 0 1,1 0-1,0 0 1,1-1-1,0 0 0,15 21 1,-9-22-6690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36.3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 19 24575,'0'0'0,"-1"-1"0,1 0 0,0 1 0,0-1 0,0 1 0,0-1 0,0 1 0,0-1 0,0 0 0,0 1 0,0-1 0,0 1 0,0-1 0,0 1 0,0-1 0,1 1 0,-1-1 0,0 0 0,0 1 0,1-1 0,-1 1 0,0-1 0,1 1 0,-1 0 0,0-1 0,1 1 0,-1-1 0,1 1 0,-1 0 0,0-1 0,1 1 0,-1 0 0,1-1 0,-1 1 0,1 0 0,-1 0 0,1-1 0,0 1 0,-1 0 0,1 0 0,0 0 0,0 1 0,0-1 0,0 1 0,0 0 0,-1-1 0,1 1 0,0 0 0,0-1 0,-1 1 0,1 0 0,-1 0 0,1 0 0,0 0 0,-1 0 0,0-1 0,1 1 0,-1 0 0,1 0 0,-1 0 0,0 0 0,0 0 0,0 0 0,0 2 0,3 33 0,-1 1 0,-2 0 0,-2 0 0,-2-1 0,-1 1 0,-1-1 0,-22 66 0,19-80-1365,0-6-5461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36.7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 24575,'0'-5'0,"0"4"0,0 6 0,0 6 0,0 6 0,5 4 0,1 3 0,-1 2 0,4 1 0,0 0 0,-2 0 0,-1-1 0,2-4 0,0-1 0,-2-6-8191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37.0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0 254 24575,'0'-12'0,"1"-1"0,0 0 0,1 1 0,1 0 0,0-1 0,0 1 0,1 0 0,1 0 0,0 1 0,0-1 0,1 1 0,9-12 0,-10 16 0,1 1 0,-1-1 0,1 1 0,1-1 0,-1 2 0,1-1 0,0 1 0,0 0 0,1 0 0,0 1 0,-1 0 0,1 1 0,1-1 0,-1 2 0,0-1 0,1 1 0,0 0 0,13 0 0,-16 1 0,1 1 0,0 1 0,-1 0 0,1-1 0,0 2 0,-1-1 0,1 1 0,-1 0 0,0 1 0,0-1 0,1 1 0,-2 0 0,1 1 0,0 0 0,-1-1 0,1 2 0,-1-1 0,0 1 0,-1-1 0,1 2 0,-1-1 0,0 0 0,0 1 0,-1-1 0,1 1 0,-1 0 0,3 9 0,-2-2 0,-1 0 0,0 0 0,-1 0 0,0 1 0,-1-1 0,-1 0 0,0 1 0,-1-1 0,0 0 0,-1 1 0,-5 17 0,1-8-151,0-1-1,-2 1 0,-1-1 0,0-1 1,-2 0-1,0 0 0,-1-1 1,-28 34-1,30-41-6674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37.3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1 147 24575,'0'-4'0,"0"-6"0,4-6 0,6 0 0,2-1 0,2 1 0,4 5 0,-2-2 0,2 3 0,1 2 0,2-1 0,2 0 0,1 2 0,2 7 0,-5 7 0,-5 7 0,-5 6 0,-6-1-8191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37.7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62 24575,'0'-4'0,"0"-6"0,4-2 0,6-2 0,6 0 0,0 8 0,1 5 0,-1 6 0,-4 7 0,0 6 0,-2 4 0,-2-1-8191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38.1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107 168 24575,'0'0'0,"0"0"0,0 0 0,-1 0 0,1 0 0,0 0 0,0 0 0,0 0 0,0 0 0,-1 0 0,1 0 0,0 0 0,0 0 0,0 0 0,0-1 0,-1 1 0,1 0 0,0 0 0,0 0 0,0 0 0,0 0 0,0 0 0,0 0 0,-1-1 0,1 1 0,0 0 0,0 0 0,0 0 0,0 0 0,0 0 0,0-1 0,0 1 0,0 0 0,0 0 0,0 0 0,0 0 0,0-1 0,0 1 0,0 0 0,0 0 0,0 0 0,0-1 0,0 1 0,0 0 0,0 0 0,0 0 0,0 0 0,0 0 0,0-1 0,0 1 0,0 0 0,0 0 0,1 0 0,7-15 0,15-11 0,3 2 0,-12 11 0,1 0 0,-1 1 0,2 0 0,0 1 0,0 1 0,19-9 0,-34 18 0,0 1 0,0-1 0,1 0 0,-1 1 0,0-1 0,1 0 0,-1 1 0,0 0 0,1-1 0,-1 1 0,1 0 0,-1 0 0,1 0 0,-1 0 0,0 0 0,1 0 0,-1 0 0,1 0 0,-1 1 0,1-1 0,-1 0 0,0 1 0,1-1 0,-1 1 0,0 0 0,0-1 0,1 1 0,-1 0 0,0 0 0,0 0 0,0 0 0,0 0 0,0 0 0,0 0 0,0 0 0,0 0 0,0 0 0,-1 1 0,1-1 0,0 0 0,-1 1 0,1-1 0,-1 0 0,0 1 0,1-1 0,-1 0 0,0 1 0,0-1 0,0 1 0,0-1 0,0 1 0,0-1 0,0 3 0,-1 9 0,0 1 0,-1-1 0,0 0 0,-5 16 0,6-26 0,0 0 0,0 1 0,0-1 0,1 0 0,0 0 0,-1 0 0,1 0 0,0 0 0,0 1 0,1-1 0,-1 0 0,1 0 0,-1 0 0,1 0 0,0 0 0,0 0 0,1 0 0,-1 0 0,1 0 0,-1 0 0,1-1 0,0 1 0,4 4 0,-3-5 0,-1 0 0,1-1 0,0 1 0,0-1 0,0 1 0,0-1 0,1 0 0,-1 0 0,0-1 0,0 1 0,1-1 0,-1 1 0,0-1 0,1 0 0,-1 0 0,0 0 0,1-1 0,-1 1 0,0-1 0,0 0 0,0 0 0,6-3 0,0 1-97,0-2-1,0 1 1,-1-1-1,1-1 1,-1 0-1,-1 0 1,1 0-1,-1-1 1,0 0-1,0 0 1,-1-1-1,0 0 0,8-15 1,-7 7-6729</inkml:trace>
  <inkml:trace contextRef="#ctx0" brushRef="#br0" timeOffset="1">210 90 24575,'-5'-2'0,"-1"-1"0,1 1 0,-1-1 0,1 2 0,-1-1 0,1 0 0,-1 1 0,0 0 0,0 1 0,0-1 0,0 1 0,0 0 0,0 1 0,1-1 0,-1 1 0,0 0 0,0 1 0,1-1 0,-1 1 0,0 0 0,-8 5 0,8-2 0,0-1 0,1 1 0,0-1 0,0 1 0,0 1 0,1-1 0,0 1 0,0 0 0,0 0 0,1 0 0,-1 0 0,1 1 0,1-1 0,0 1 0,-1 0 0,2-1 0,-3 15 0,1 5 19,1 1 0,2-1-1,0 1 1,6 38 0,26 103-848,-25-136 199,-1-8-6196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38.4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26 24575,'0'-1'0,"0"0"0,0 0 0,0 0 0,0 0 0,0 0 0,0 1 0,0-1 0,0 0 0,0 0 0,1 0 0,-1 0 0,0 0 0,1 0 0,-1 0 0,0 1 0,1-1 0,-1 0 0,1 0 0,-1 0 0,1 1 0,0-1 0,-1 0 0,1 1 0,0-1 0,0 1 0,-1-1 0,1 1 0,0-1 0,0 1 0,0-1 0,-1 1 0,1 0 0,0-1 0,0 1 0,0 0 0,0 0 0,0 0 0,0 0 0,0 0 0,0 0 0,0 0 0,0 0 0,0 0 0,-1 0 0,1 0 0,0 0 0,0 1 0,0-1 0,0 0 0,0 1 0,0-1 0,-1 1 0,1-1 0,1 2 0,56 33 0,-47-28 0,61 44 0,-34-24 0,58 32 0,-76-50-273,-1-1 0,1 0 0,0-2 0,34 7 0,-36-10-6553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39.0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183 78 24575,'0'0'0,"0"-1"0,0 0 0,0 1 0,0-1 0,0 1 0,0-1 0,0 0 0,0 1 0,-1-1 0,1 1 0,0-1 0,0 0 0,0 1 0,-1-1 0,1 1 0,0-1 0,-1 1 0,1-1 0,-1 1 0,1-1 0,0 1 0,-1 0 0,1-1 0,-1 1 0,1-1 0,-1 1 0,1 0 0,-1 0 0,0-1 0,0 1 0,-22 1 0,-18 19 0,32-14 0,0 1 0,1 0 0,0 1 0,0 0 0,1 1 0,0-1 0,0 1 0,1 0 0,0 1 0,1 0 0,0 0 0,1 0 0,-1 0 0,2 1 0,-3 11 0,4-15 0,1 0 0,0 0 0,0 0 0,1 0 0,0 0 0,0 0 0,1 1 0,-1-1 0,2 0 0,-1 0 0,1 0 0,0 0 0,0-1 0,1 1 0,0-1 0,0 1 0,1-1 0,-1 0 0,1 0 0,1 0 0,-1-1 0,1 1 0,0-1 0,9 7 0,-10-9 0,-1 0 0,1 0 0,0-1 0,0 0 0,0 1 0,0-1 0,1-1 0,-1 1 0,0-1 0,1 1 0,-1-1 0,1-1 0,-1 1 0,1-1 0,0 1 0,-1-1 0,1-1 0,8 0 0,-7-1 0,0 0 0,0 0 0,0-1 0,0 0 0,-1 0 0,1 0 0,-1-1 0,0 0 0,0 0 0,0 0 0,0 0 0,5-7 0,-1-1 0,0 1 0,-1-1 0,-1-1 0,0 1 0,0-1 0,-1-1 0,-1 1 0,0-1 0,-1 0 0,0 0 0,2-21 0,-9 8 0,8 48 0,-1-12 0,-1 0 0,1-1 0,1 0 0,0 0 0,0 0 0,0 0 0,1-1 0,0 0 0,1 0 0,0 0 0,0-1 0,0 0 0,0 0 0,1-1 0,10 5 0,-13-7 0,0-1 0,1 1 0,-1-1 0,1-1 0,0 1 0,0-1 0,-1 0 0,1 0 0,0-1 0,0 1 0,0-1 0,0-1 0,0 1 0,-1-1 0,1 0 0,0 0 0,0-1 0,-1 0 0,1 0 0,-1 0 0,1 0 0,-1-1 0,0 0 0,0 0 0,5-5 0,-5 5 0,-1 0 0,0-1 0,0 0 0,0 0 0,0 0 0,-1-1 0,0 1 0,1-1 0,-2 1 0,1-1 0,0 0 0,-1-1 0,0 1 0,0 0 0,-1 0 0,0-1 0,1 1 0,-2-1 0,1 1 0,-1-1 0,0 1 0,0-9 0,-2 7 0,1-1 0,-1 1 0,-1 0 0,1 0 0,-1 1 0,-1-1 0,1 1 0,-1-1 0,0 1 0,0 0 0,-1 1 0,0-1 0,0 1 0,0 0 0,0 0 0,-11-7 0,-1 1-151,1 1-1,-1 1 0,-1 1 0,0 0 1,0 1-1,0 1 0,-1 1 1,-22-4-1,18 6-6674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39.4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24575,'0'5'0,"1"-1"0,0 0 0,0 1 0,0-1 0,0 0 0,1 1 0,0-1 0,0 0 0,0 0 0,0 0 0,4 4 0,35 43 0,-19-25 0,-6-5 0,-2 1 0,0 1 0,-1 0 0,-1 1 0,-2 0 0,0 1 0,-2 0 0,10 46 0,-14-51 0,-2 1 0,0-1 0,-1 1 0,0-1 0,-2 1 0,-1-1 0,0 1 0,-2-1 0,0 0 0,-1 0 0,-14 35 0,18-53 0,0 0 0,0 0 0,0 0 0,0 0 0,0 0 0,0 0 0,-1-1 0,1 1 0,-1 0 0,1-1 0,-1 1 0,0-1 0,1 1 0,-5 1 0,-5-7 0,4-17 0,5 5 0,2 0 0,0 0 0,1 0 0,0 0 0,1 1 0,1-1 0,1 0 0,8-23 0,57-122 0,-52 124 0,60-109-1365,-67 130-5461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28.7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37 321 24575,'-34'44'0,"32"-41"0,9-13 0,0-1 0,11-17 0,-4 6 0,0 0 0,2 1 0,0 0 0,25-23 0,-37 41 0,0 0 0,1 0 0,-1 0 0,0 1 0,1 0 0,0 0 0,-1 0 0,1 0 0,0 1 0,0 0 0,0 0 0,0 0 0,0 0 0,0 1 0,0 0 0,0 0 0,0 1 0,0-1 0,0 1 0,0 0 0,-1 0 0,1 1 0,0-1 0,0 1 0,-1 0 0,1 0 0,-1 1 0,1-1 0,3 5 0,15 9 0,-2 0 0,0 2 0,-1 1 0,20 24 0,-20-22 0,15 17 0,-18-18 0,0-1 0,2-1 0,0 0 0,40 26 0,-53-40 0,0-1 0,1 0 0,-1 0 0,1 0 0,0-1 0,-1 0 0,1 0 0,0-1 0,0 0 0,1 0 0,-1 0 0,0-1 0,0 0 0,0-1 0,0 0 0,0 0 0,0 0 0,0-1 0,0 0 0,0 0 0,0-1 0,8-4 0,0-2 0,-2-1 0,1 0 0,-1-1 0,-1 0 0,0-1 0,-1-1 0,0 0 0,12-19 0,-5 8 0,34-34 0,-46 52 0,1 0 0,0 1 0,0-1 0,0 2 0,1-1 0,-1 1 0,1 0 0,1 0 0,14-4 0,-18 7 0,1 0 0,0 0 0,0 1 0,0 0 0,0 0 0,1 0 0,-2 1 0,1 0 0,0 0 0,0 0 0,0 1 0,0 0 0,-1 0 0,1 1 0,-1-1 0,1 1 0,4 4 0,12 9 0,-1 0 0,34 34 0,-39-34 0,2 0 0,26 19 0,-36-30 0,0-1 0,0 0 0,1 0 0,-1-1 0,1 0 0,0-1 0,0 0 0,0 0 0,0-1 0,0 0 0,0-1 0,0 0 0,0 0 0,0-1 0,0 0 0,0 0 0,0-1 0,0 0 0,0-1 0,0 0 0,-1-1 0,0 1 0,10-7 0,16-10 0,-2-2 0,0-1 0,-2-2 0,31-31 0,-25 23 0,-29 26 0,1 0 0,0 0 0,1 1 0,-1 0 0,1 1 0,1 0 0,-1 0 0,20-6 0,-23 10 0,-1 0 0,1 0 0,0 1 0,0 0 0,0 0 0,0 0 0,0 1 0,0-1 0,-1 1 0,1 1 0,0-1 0,-1 1 0,1 0 0,-1 1 0,1-1 0,-1 1 0,6 4 0,46 29 0,-23-13 0,56 27 0,-76-44 0,-1 0 0,1-2 0,0 0 0,1 0 0,-1-1 0,1-1 0,29 1 0,53-2 0,180-5 0,-243 1 0,0-1 0,0-2 0,-1-1 0,0-1 0,0-2 0,31-14 0,-45 15 0,-1 0 0,-1-1 0,0 0 0,0-2 0,-1 0 0,0-1 0,-1 0 0,-1-1 0,0-1 0,-1 0 0,17-26 0,-3-3-1365,-4 2-5461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39.7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46 0 24575,'-1'0'0,"-1"1"0,1-1 0,0 1 0,0-1 0,0 1 0,0 0 0,0-1 0,0 1 0,0 0 0,0 0 0,0 0 0,1 0 0,-1 0 0,0-1 0,0 1 0,1 1 0,-1-1 0,1 0 0,-1 0 0,1 0 0,-1 0 0,1 0 0,0 0 0,-1 1 0,1-1 0,0 0 0,0 2 0,-5 39 0,5-37 0,0 195 0,-1 11 0,-1-193 0,0 0 0,-2 0 0,-7 26 0,45-154 0,-16 48 0,2 0 0,3 1 0,41-76 0,-48 107-20,22-32-1325,-24 46-5481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40.1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203 317 24575,'0'1'0,"0"1"0,0-1 0,0 0 0,0 1 0,0-1 0,0 1 0,0-1 0,0 1 0,1-1 0,-1 0 0,1 1 0,-1-1 0,1 0 0,-1 1 0,1-1 0,0 0 0,-1 0 0,1 1 0,0-1 0,1 1 0,-1-1 0,0-1 0,0 0 0,0 0 0,0 0 0,0 0 0,-1 0 0,1 0 0,0 0 0,0 0 0,0 0 0,0 0 0,0-1 0,-1 1 0,1 0 0,0-1 0,0 1 0,0 0 0,-1-1 0,1 1 0,0-1 0,0 1 0,-1-1 0,2-1 0,5-4 0,0-1 0,0 0 0,-1-1 0,8-10 0,-7 6 0,14-18 0,23-47 0,-40 69 0,0 1 0,-1-2 0,0 1 0,0 0 0,-1-1 0,0 1 0,-1-1 0,0 0 0,0 1 0,0-1 0,-2-15 0,0 21 0,1 1 0,-1-1 0,0 1 0,0-1 0,0 1 0,0-1 0,0 1 0,0 0 0,-1 0 0,1-1 0,-1 1 0,1 0 0,-1 0 0,0 0 0,0 1 0,0-1 0,0 0 0,0 1 0,0-1 0,-3 0 0,0-1 0,-1 1 0,1 0 0,-1 1 0,0-1 0,1 1 0,-1 0 0,0 0 0,-11 1 0,4 0 0,-1 1 0,1 1 0,0 0 0,-1 1 0,1 0 0,1 1 0,-20 8 0,22-7 0,0 0 0,1 1 0,-1 1 0,1-1 0,0 1 0,0 1 0,1-1 0,0 2 0,1-1 0,0 1 0,0 0 0,1 0 0,0 1 0,0 0 0,1 0 0,0 0 0,1 1 0,1 0 0,-1 0 0,2 0 0,-1 0 0,2 0 0,-1 0 0,1 1 0,1-1 0,0 0 0,1 1 0,0-1 0,1 0 0,0 0 0,5 13 0,-4-13 0,1-1 0,1 0 0,0 0 0,0 0 0,1-1 0,0 1 0,0-1 0,1-1 0,1 1 0,-1-1 0,1-1 0,1 0 0,16 12 0,-19-15 0,1 1 0,0-1 0,0-1 0,1 0 0,-1 0 0,1 0 0,0-1 0,-1 0 0,1 0 0,0-1 0,0 0 0,0 0 0,0-1 0,0 0 0,0-1 0,0 0 0,0 0 0,0 0 0,12-5 0,-3-1-59,-1-1 1,1-1-1,-1-1 0,23-19 0,-16 13-1012,-2 1-5755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40.5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99 1 24575,'-3'0'0,"1"1"0,-1 0 0,1 0 0,0 0 0,-1 0 0,1 0 0,0 0 0,0 0 0,0 1 0,0-1 0,0 1 0,0-1 0,0 1 0,1 0 0,-1 0 0,0 0 0,1 0 0,-2 4 0,-23 40 0,21-34 0,0-1 0,0 1 0,1 0 0,0 0 0,1 0 0,1 1 0,0-1 0,1 1 0,0-1 0,1 1 0,0 0 0,1-1 0,0 1 0,1-1 0,1 1 0,0-1 0,0 0 0,1 0 0,1 0 0,0 0 0,0-1 0,15 21 0,-18-29 0,1 1 0,-1-1 0,1 0 0,0 0 0,0 0 0,0-1 0,1 1 0,-1-1 0,0 0 0,1 1 0,0-2 0,-1 1 0,1 0 0,0-1 0,0 0 0,0 1 0,0-1 0,0-1 0,0 1 0,0-1 0,1 0 0,-1 0 0,0 0 0,0 0 0,0-1 0,0 1 0,0-1 0,0 0 0,0-1 0,0 1 0,0 0 0,5-4 0,1 0 0,-1 0 0,1-1 0,-1 0 0,0-1 0,-1 0 0,1 0 0,-1-1 0,-1 0 0,1 0 0,11-19 0,-4 1-1365,-2 3-5461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40.8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57 24575,'-4'0'0,"-7"0"0,4 0 0,3 4 0,7 2 0,6 0 0,7-2 0,5-1 0,3-5 0,2-3 0,0 0 0,-3-4 0,-2 0 0,0-3 0,1 0 0,-3-1 0,-6 0-8191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41.2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85 1 24575,'-3'0'0,"-1"1"0,1-1 0,0 1 0,0 0 0,0 0 0,0 1 0,0-1 0,1 0 0,-1 1 0,0 0 0,0 0 0,1 0 0,-1 0 0,1 0 0,0 0 0,0 0 0,0 1 0,0-1 0,0 1 0,0 0 0,1 0 0,-1-1 0,1 1 0,0 0 0,-1 0 0,1 0 0,1 0 0,-2 4 0,-2 10 0,0 0 0,2 0 0,-2 33 0,3-21 0,-2 19 0,2 0 0,2 0 0,15 95 0,-14-136 0,0-1 0,0 1 0,0-1 0,1 0 0,0 0 0,0 0 0,0 0 0,1 0 0,0 0 0,0-1 0,1 0 0,-1 0 0,1 0 0,0-1 0,8 7 0,-10-10 0,1 1 0,-1 0 0,0-1 0,1 0 0,-1 0 0,1 0 0,-1 0 0,1 0 0,-1-1 0,1 1 0,0-1 0,-1 0 0,1 0 0,0-1 0,-1 1 0,1-1 0,-1 1 0,1-1 0,-1 0 0,1-1 0,-1 1 0,0-1 0,1 1 0,-1-1 0,0 0 0,0 0 0,0 0 0,0-1 0,4-4 0,39-46-1365,-33 35-5461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43.0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98 1 24575,'0'4'0,"0"7"0,-4 0 0,-2 3 0,1 4 0,1 3 0,-4-2 0,0 0 0,1 1 0,2 2 0,2 1 0,-3 1 0,0 1 0,0 1 0,-3-5 0,1-1 0,0 1 0,3-4-8191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43.6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236 0 24575,'-51'36'0,"41"-30"0,1-1 0,1 1 0,-1 1 0,-13 13 0,7-3 0,1 1 0,1 1 0,1 0 0,1 1 0,1 0 0,0 0 0,-12 39 0,18-44 0,-1 0 0,2 1 0,0-1 0,1 1 0,0 0 0,2-1 0,-1 1 0,2 0 0,0 0 0,1-1 0,8 30 0,-9-41 0,0 0 0,0-1 0,0 1 0,1-1 0,-1 0 0,1 1 0,0-1 0,0 0 0,0 0 0,0 0 0,0 0 0,1-1 0,0 1 0,-1 0 0,1-1 0,0 0 0,0 0 0,0 0 0,1 0 0,-1 0 0,0-1 0,1 1 0,4 1 0,-4-3 0,-1-1 0,1 1 0,0 0 0,0-1 0,-1 0 0,1 0 0,-1 0 0,1 0 0,-1 0 0,1-1 0,-1 0 0,0 0 0,0 0 0,0 0 0,0 0 0,0 0 0,0-1 0,0 1 0,-1-1 0,1 0 0,-1 0 0,0 0 0,2-4 0,4-5 0,-2 0 0,0 0 0,0-1 0,-1 0 0,-1 0 0,0 0 0,-1 0 0,2-16 0,1-16 0,0-50 0,-8 36 0,1 40 0,0 0 0,2 0 0,2-20 0,-3 39 0,0 0 0,0 0 0,0 0 0,0 0 0,0 0 0,0-1 0,0 1 0,0 0 0,0 0 0,0 0 0,0 0 0,0 0 0,0 0 0,0 0 0,0 0 0,0-1 0,0 1 0,0 0 0,0 0 0,0 0 0,0 0 0,0 0 0,0 0 0,0 0 0,0 0 0,1 0 0,-1 0 0,0-1 0,0 1 0,0 0 0,0 0 0,0 0 0,0 0 0,0 0 0,0 0 0,0 0 0,1 0 0,-1 0 0,0 0 0,0 0 0,0 0 0,0 0 0,0 0 0,0 0 0,0 0 0,0 0 0,1 0 0,-1 0 0,0 0 0,0 0 0,0 0 0,0 0 0,0 0 0,0 0 0,0 0 0,0 0 0,1 1 0,-1-1 0,0 0 0,0 0 0,0 0 0,0 0 0,0 0 0,0 0 0,0 0 0,0 0 0,0 0 0,8 12 0,4 14 0,16 65 0,-17-50 0,21 47 0,-28-78 0,1 0 0,0 0 0,1 0 0,0-1 0,1 0 0,0 0 0,0 0 0,1-1 0,12 10 0,-19-16-47,1-1 0,0 0 0,0 1 0,0-1 0,0 0 0,0 0 0,0 0 0,0-1 0,0 1-1,1 0 1,-1-1 0,0 1 0,0-1 0,1 0 0,-1 0 0,0 0 0,0 0 0,1 0 0,-1 0 0,0-1 0,0 1 0,1-1-1,-1 0 1,0 1 0,0-1 0,0 0 0,0 0 0,4-3 0,5-6-6779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43.9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77 108 24575,'-5'-58'0,"4"55"0,1 0 0,-1 0 0,0 0 0,0 0 0,0 0 0,0 1 0,0-1 0,-1 0 0,1 0 0,-1 1 0,0-1 0,0 1 0,0-1 0,0 1 0,-4-3 0,6 4 0,-1 1 0,1-1 0,-1 1 0,0 0 0,1-1 0,-1 1 0,1 0 0,-1 0 0,0 0 0,0-1 0,1 1 0,-1 0 0,0 0 0,1 0 0,-1 0 0,0 0 0,1 0 0,-1 0 0,0 1 0,1-1 0,-1 0 0,0 0 0,1 0 0,-1 1 0,0-1 0,1 0 0,-1 1 0,1-1 0,-1 1 0,0-1 0,0 1 0,-12 23 0,2 31 0,11-8 0,1-1 0,2 1 0,3-1 0,19 80 0,-5-25 0,59 232 0,-76-322 0,2 5 0,0 0 0,-1 1 0,0 0 0,-1 0 0,-2 0 0,1 0 0,-2 23 0,-1-38-76,1 0 1,-1-1-1,1 1 0,-1-1 0,1 1 0,-1-1 0,0 1 0,0-1 1,0 0-1,1 1 0,-2-1 0,1 0 0,0 1 0,0-1 1,0 0-1,0 0 0,-3 1 0,-9 5-6750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44.2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14 209 24575,'-7'-27'0,"6"25"0,0 0 0,0 1 0,0-1 0,1 1 0,-1-1 0,1 0 0,-1 0 0,1 1 0,0-1 0,-1 0 0,1 0 0,0 0 0,0 1 0,0-1 0,1 0 0,-1 0 0,0 1 0,1-1 0,-1 0 0,1 0 0,-1 1 0,1-1 0,0 0 0,1-1 0,2-3 0,0 1 0,0 0 0,1-1 0,0 2 0,0-1 0,0 0 0,1 1 0,-1 0 0,1 0 0,0 1 0,7-4 0,78-29 0,-62 26 0,-6 3-195,0 0 0,1 1 0,0 2 0,0 0 0,0 2 0,25 0 0,-21 2-6631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44.6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12 403 24575,'-4'5'0,"-2"5"0,5 1 0,2-5 0,6-4 0,6-7 0,4-7 0,5-1 0,2-3 0,2-3 0,1-3 0,0 3 0,-1 0 0,1-1 0,-1 2 0,0 5 0,-4 5-8191</inkml:trace>
  <inkml:trace contextRef="#ctx0" brushRef="#br0" timeOffset="1">243 19 24575,'-1'-2'0,"0"1"0,0-1 0,0 1 0,-1 0 0,1 0 0,0-1 0,-1 1 0,1 0 0,-1 0 0,1 1 0,-1-1 0,1 0 0,-1 0 0,0 1 0,1-1 0,-1 1 0,0-1 0,1 1 0,-1 0 0,0 0 0,0 0 0,1 0 0,-1 0 0,0 0 0,0 0 0,1 1 0,-1-1 0,0 0 0,0 1 0,1 0 0,-1-1 0,1 1 0,-1 0 0,0 0 0,1 0 0,-1 0 0,1 0 0,0 0 0,-1 0 0,1 0 0,0 1 0,0-1 0,0 0 0,0 1 0,-1 1 0,-2 4 0,-1 0 0,1 0 0,1 1 0,0-1 0,0 1 0,0 0 0,1 0 0,-2 12 0,1 19 0,1 1 0,1-1 0,9 68 0,30 117 0,-38-224 0,0 2-20,24 94 163,-22-90-267,0 1 0,0-1 0,1 1 0,0-1 0,1 0 0,-1 0 0,1 0 0,0-1 0,1 1 0,-1-1 0,10 8 0,-1-5-6702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09:11.8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1 107 24575,'11'1'0,"0"0"0,0 1 0,0 0 0,11 4 0,39 7 0,-29-14 0,-1 0 0,0-2 0,38-9 0,-10 2 0,97-13 0,81-14 0,281-6 0,-196 42 0,325 40 0,-517-28 0,133-6 0,-216-1-1365,-31 2-5461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46.0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262 6 24575,'1'-1'0,"-1"1"0,0 0 0,0-1 0,1 1 0,-1 0 0,0-1 0,1 1 0,-1 0 0,0 0 0,0-1 0,1 1 0,-1 0 0,1 0 0,-1 0 0,0-1 0,1 1 0,-1 0 0,0 0 0,1 0 0,-1 0 0,1 0 0,-1 0 0,1 0 0,-1 0 0,0 0 0,1 0 0,-1 0 0,1 0 0,-1 0 0,0 0 0,1 0 0,-1 0 0,1 1 0,-1-1 0,1 0 0,5 15 0,-5 22 0,-9 8 0,1-4 0,-4 55 0,10-86 0,1-1 0,0 1 0,1-1 0,0 1 0,0-1 0,1 0 0,0 1 0,1-1 0,0 0 0,0 0 0,8 12 0,-11-20 0,0 0 0,1 0 0,-1 0 0,0-1 0,1 1 0,-1 0 0,1-1 0,-1 1 0,1 0 0,-1-1 0,1 1 0,0-1 0,-1 1 0,1-1 0,0 1 0,0-1 0,-1 1 0,1-1 0,0 0 0,0 1 0,1-1 0,5-12 0,-7-27 0,-1 33 0,-1 1 0,0-1 0,0 0 0,0 1 0,-1-1 0,1 1 0,-1 0 0,0 0 0,-1 0 0,1 0 0,-1 1 0,0-1 0,0 1 0,-1 0 0,1 0 0,-1 1 0,0-1 0,0 1 0,0 0 0,0 0 0,-1 1 0,1 0 0,-9-3 0,8 4 0,-1 0 0,0 1 0,0-1 0,0 2 0,0-1 0,1 1 0,-1 0 0,0 0 0,1 0 0,-1 1 0,0 0 0,1 1 0,0-1 0,0 1 0,0 1 0,0-1 0,0 1 0,0 0 0,-9 9 0,9-7 0,-1 0 0,1 1 0,1 0 0,-1 0 0,1 1 0,0-1 0,1 1 0,0 0 0,0 0 0,1 1 0,0-1 0,-4 18 0,6-22 0,1 1 0,-1-1 0,1 0 0,0 0 0,0 1 0,0-1 0,0 0 0,1 0 0,0 1 0,0-1 0,0 0 0,0 0 0,1 0 0,0 0 0,-1 0 0,2-1 0,-1 1 0,0 0 0,1-1 0,-1 1 0,1-1 0,0 0 0,0 0 0,0 0 0,1-1 0,-1 1 0,1-1 0,7 5 0,0-3 9,0 0 1,0 0-1,1-1 0,-1 0 0,1-1 1,0-1-1,0 0 0,0 0 0,-1-1 0,1 0 1,0-1-1,19-4 0,-17 2-144,0 0 0,-1-1 0,1-1 0,-1 0 0,0 0 0,0-1 0,0-1 0,-1 0 0,0-1 0,15-12 0,-13 6-6691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44.9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70 364 24575,'14'0'0,"4"0"0,0 0 0,0-1 0,0 0 0,20-6 0,-32 5 0,1 0 0,-1 0 0,-1-1 0,1 0 0,0 0 0,-1 0 0,1-1 0,-1 0 0,0 0 0,0 0 0,0-1 0,-1 1 0,0-1 0,0 0 0,4-7 0,3-4 0,-1 1 0,0-2 0,-1 1 0,-1-1 0,7-24 0,-13 37 0,-1-1 0,0-1 0,0 1 0,-1 0 0,0 0 0,0 0 0,0 0 0,0 0 0,-1 0 0,1 0 0,-1 0 0,-1 0 0,1 0 0,-1 0 0,0 0 0,0 0 0,0 1 0,0-1 0,-1 1 0,0 0 0,0 0 0,0 0 0,-1 0 0,-4-4 0,4 4 0,-1-1 0,1 1 0,-1 0 0,0 1 0,-1-1 0,1 1 0,-1 0 0,1 0 0,-1 1 0,0 0 0,0 0 0,0 0 0,0 1 0,0 0 0,0 0 0,0 0 0,-1 1 0,1 0 0,0 0 0,-1 0 0,1 1 0,0 0 0,0 1 0,0-1 0,0 1 0,0 0 0,-11 6 0,7-3 0,1 1 0,-1 0 0,1 1 0,1 0 0,-1 1 0,1 0 0,0 0 0,1 0 0,0 1 0,0 0 0,1 1 0,0-1 0,1 1 0,-8 20 0,9-19 0,1 1 0,0 0 0,1-1 0,0 1 0,1 0 0,0 0 0,1 0 0,0 0 0,1 0 0,1 0 0,0 0 0,0-1 0,1 1 0,7 18 0,-7-22 0,0-1 0,1 0 0,0 0 0,0-1 0,1 1 0,-1-1 0,1 0 0,1 0 0,-1-1 0,1 1 0,0-1 0,0 0 0,0-1 0,1 0 0,0 0 0,0 0 0,0-1 0,0 0 0,0 0 0,1-1 0,-1 1 0,1-2 0,11 2 0,-6-2 5,1-1-1,-1-1 0,0 0 1,0-1-1,0 0 1,0-1-1,-1 0 0,1-1 1,-1-1-1,1 0 1,20-12-1,8-8-158,73-59 0,-47 33-956,-51 39-5716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45.3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24575,'2'23'0,"1"-1"0,0 0 0,14 39 0,-6-21 0,62 206 0,-6-19 0,-42-149 0,-25-78 0,0 0 0,0 0 0,0 0 0,0 0 0,0 0 0,1 0 0,-1 0 0,0 0 0,0 1 0,0-1 0,0 0 0,0 0 0,0 0 0,0 0 0,0 0 0,0 0 0,0 0 0,0 0 0,0 1 0,-1-1 0,1 0 0,0 0 0,0 0 0,0 0 0,0 0 0,0 0 0,0 0 0,0 0 0,0 0 0,0 1 0,0-1 0,0 0 0,0 0 0,0 0 0,0 0 0,0 0 0,-1 0 0,1 0 0,0 0 0,0 0 0,0 0 0,0 0 0,0 0 0,0 0 0,0 0 0,0 0 0,-1 0 0,1 0 0,0 0 0,0 0 0,0 0 0,0 0 0,0 0 0,0 0 0,0 0 0,0 0 0,-1 0 0,1 0 0,0 0 0,0 0 0,0 0 0,0 0 0,0 0 0,0 0 0,0 0 0,0 0 0,0 0 0,0-1 0,-1 1 0,-9-9 0,-10-15 0,14 12 0,0-1 0,1 0 0,0-1 0,1 1 0,0-1 0,1 0 0,1 0 0,0 0 0,1 0 0,1 0 0,0 0 0,1 0 0,0 0 0,1 0 0,1 0 0,0 0 0,10-26 0,-6 23 0,0 1 0,2-1 0,0 1 0,1 1 0,0 0 0,1 0 0,1 1 0,0 1 0,1 0 0,1 0 0,0 1 0,0 1 0,25-14 0,6 0-682,90-34-1,-111 50-6143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50.9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43 31 24575,'4'0'0,"0"-1"0,0 0 0,0 0 0,0-1 0,0 1 0,0-1 0,7-4 0,26-8 0,-31 13 0,1 0 0,0 1 0,-1 0 0,1 0 0,0 0 0,-1 1 0,1 0 0,-1 1 0,1-1 0,-1 1 0,0 0 0,0 1 0,0 0 0,0 0 0,0 0 0,0 0 0,-1 1 0,1 0 0,-1 0 0,0 1 0,-1-1 0,1 1 0,-1 0 0,0 0 0,0 1 0,0-1 0,-1 1 0,0 0 0,0 0 0,0 0 0,-1 0 0,0 1 0,0-1 0,0 0 0,-1 1 0,0-1 0,-1 1 0,1 0 0,-1-1 0,0 1 0,-1 0 0,-2 11 0,0-5 0,-2 0 0,1-1 0,-1 1 0,-1-1 0,-1 0 0,1-1 0,-17 21 0,20-27 0,0-1 0,-1 1 0,0-1 0,0 0 0,0 0 0,0-1 0,0 1 0,-1-1 0,1 0 0,-1 0 0,0 0 0,0-1 0,0 0 0,-1 0 0,1 0 0,0 0 0,-1-1 0,1 0 0,-1 0 0,1-1 0,-9 1 0,10-2 0,0 0 0,0 0 0,0-1 0,0 1 0,1-1 0,-1 0 0,1 0 0,-1 0 0,1 0 0,0-1 0,-1 1 0,1-1 0,0 0 0,1 0 0,-1 0 0,1 0 0,-1 0 0,1-1 0,-4-6 0,-2-8 0,0 1 0,2-2 0,-6-19 0,-3-9 0,10 34 0,7 14 0,6 24 0,27 273 0,-21-186-35,-11-75-231,1 0 0,2-1 0,1 1 0,25 68 0,-27-95-6560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51.6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24575,'21'54'0,"-11"-16"0,-2 1 0,7 72 0,-6-41 0,-6-54 0,0 1 0,-1 0 0,-1 0 0,-1-1 0,0 1 0,-1 0 0,-6 33 0,23-95 0,3 1 0,47-80 0,-64 121 0,0-1 0,0 1 0,0 0 0,0 0 0,1-1 0,-1 2 0,1-1 0,0 0 0,0 0 0,0 1 0,0 0 0,1-1 0,-1 1 0,4-1 0,-4 2 0,-1 1 0,1 0 0,-1 0 0,1 0 0,-1 0 0,1 1 0,-1-1 0,0 1 0,1-1 0,-1 1 0,0 0 0,1 0 0,-1 0 0,0 0 0,0 0 0,0 0 0,0 1 0,0-1 0,0 1 0,0 0 0,0-1 0,-1 1 0,3 2 0,11 12 0,1-1 0,1-1 0,35 23 0,-42-31 0,0-1 0,0-1 0,0 0 0,1 0 0,0-1 0,0 0 0,0-1 0,0 0 0,18 0 0,-19-2 0,-1-1 0,1 1 0,0-1 0,-1-1 0,1 0 0,-1 0 0,0-1 0,0 0 0,0-1 0,15-8 0,-21 10 0,0 1 0,-1-1 0,0 0 0,1 0 0,-1 0 0,0 0 0,0 0 0,0 0 0,0-1 0,-1 1 0,1-1 0,0 1 0,-1-1 0,0 0 0,0 1 0,0-1 0,0 0 0,0 0 0,0 0 0,-1 0 0,1 0 0,-1 0 0,0 0 0,0 0 0,0 0 0,0 0 0,-1 0 0,1 0 0,-1 1 0,0-1 0,1 0 0,-1 0 0,-1 0 0,1 1 0,0-1 0,-1 0 0,1 1 0,-4-5 0,-1-1 7,1 1 0,-1 0 0,-1 0 0,1 1 0,-1 0 1,0 0-1,-1 0 0,1 1 0,-1 0 0,0 1 0,0-1 0,-1 1 0,1 1 0,-1 0 0,0 0 0,-13-2 0,-6 0-378,0 2-1,-1 0 1,-55 3 0,73 1-6455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51.9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132 0 24575,'-22'23'0,"4"-6"0,2 1 0,-20 27 0,31-37 0,0 0 0,0 1 0,1-1 0,0 1 0,1 0 0,0 0 0,1 0 0,0 1 0,-2 13 0,3-13 0,0 0 0,1 1 0,0-1 0,1 0 0,0 0 0,0 0 0,1 0 0,1 0 0,-1-1 0,2 1 0,-1-1 0,1 1 0,6 8 0,-6-11 0,1-1 0,0 0 0,0 0 0,1 0 0,-1 0 0,1-1 0,1 0 0,-1 0 0,1-1 0,-1 0 0,1 0 0,0-1 0,1 1 0,-1-2 0,1 1 0,-1-1 0,11 2 0,-9-2 0,0-1 0,0 0 0,0 0 0,0-1 0,0 0 0,0-1 0,0 0 0,0 0 0,0-1 0,0 0 0,-1-1 0,1 1 0,15-9 0,-4-1 0,-1 0 0,0-2 0,-1 0 0,20-21 0,-2 3-1365,-18 17-5461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52.2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 0 24575,'-3'4'0,"0"-1"0,1 1 0,-1 0 0,1 0 0,0 0 0,0 1 0,0-1 0,1 0 0,0 1 0,-1-1 0,2 1 0,-1-1 0,0 5 0,-1 68 0,2-55 0,-2 51-96,0-27-221,2 0 0,2 0-1,11 69 1,-7-92-6509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53.4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24575,'3'57'0,"15"90"0,-14-120 0,8 23 0,-12-50 0,0 0 0,0 0 0,0 1 0,0-1 0,0 0 0,0 0 0,0 1 0,0-1 0,0 0 0,0 0 0,0 0 0,0 1 0,0-1 0,0 0 0,0 0 0,0 0 0,1 1 0,-1-1 0,0 0 0,0 0 0,0 0 0,0 1 0,0-1 0,1 0 0,-1 0 0,0 0 0,0 0 0,0 0 0,0 1 0,1-1 0,-1 0 0,0 0 0,0 0 0,0 0 0,1 0 0,-1 0 0,0 0 0,0 0 0,1 0 0,-1 0 0,0 0 0,0 0 0,1 0 0,-1 0 0,0 0 0,0 0 0,1 0 0,4-26 0,8-48 0,-11 68 0,-1 1 0,1-1 0,1 0 0,-1 0 0,1 1 0,0 0 0,0-1 0,1 1 0,8-9 0,-12 13 0,1 1 0,0-1 0,-1 1 0,1-1 0,0 1 0,0-1 0,-1 1 0,1-1 0,0 1 0,0 0 0,0 0 0,-1-1 0,1 1 0,0 0 0,0 0 0,0 0 0,0 0 0,0 0 0,0 0 0,0 0 0,-1 0 0,1 0 0,0 0 0,0 1 0,0-1 0,0 0 0,-1 0 0,1 1 0,0-1 0,0 1 0,0-1 0,-1 1 0,1-1 0,0 1 0,-1-1 0,1 1 0,0 0 0,-1-1 0,1 1 0,-1 0 0,1-1 0,-1 1 0,0 0 0,1 0 0,0 1 0,20 46 0,-14-30 0,-7-16 0,1-1 0,-1 0 0,0 0 0,1 1 0,-1-1 0,1 0 0,0 0 0,-1 0 0,1 0 0,0 0 0,0 0 0,-1 0 0,1 0 0,0 0 0,0 0 0,0-1 0,0 1 0,0 0 0,1 0 0,-1-1 0,0 1 0,0-1 0,0 1 0,0-1 0,1 0 0,-1 1 0,0-1 0,0 0 0,1 0 0,-1 0 0,0 0 0,1 0 0,-1 0 0,0 0 0,0 0 0,1-1 0,-1 1 0,0 0 0,0-1 0,1 1 0,-1-1 0,0 1 0,0-1 0,0 0 0,0 1 0,0-1 0,0 0 0,0 0 0,0 0 0,0 0 0,0 0 0,-1 0 0,1 0 0,0 0 0,0 0 0,0-2 0,8-10 0,-1 0 0,-1-1 0,11-25 0,-11 22 0,-3 10 0,22-42 0,-25 48 0,0-1 0,0 0 0,0 1 0,0-1 0,1 1 0,-1-1 0,0 1 0,1 0 0,-1 0 0,1-1 0,-1 1 0,1 0 0,0 0 0,-1 0 0,1 1 0,0-1 0,0 0 0,-1 1 0,1-1 0,0 1 0,0 0 0,0-1 0,2 1 0,-2 1 0,1 1 0,-1-1 0,0 1 0,0-1 0,0 1 0,1 0 0,-2 0 0,1 0 0,0 0 0,0 0 0,-1 0 0,1 0 0,-1 1 0,1-1 0,-1 1 0,0-1 0,0 1 0,0-1 0,0 4 0,14 53 0,-12-18-37,-3-34-73,0 0-1,0 1 0,1-1 1,0 0-1,0 0 0,1 0 0,-1 0 1,2 0-1,-1 0 0,1 0 1,4 7-1,3-2-6715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53.8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66 81 24575,'29'41'0,"-26"-34"0,1-1 0,1 1 0,-1-1 0,11 11 0,-11-13 0,0 0 0,0 0 0,1-1 0,-1 1 0,1-1 0,0 0 0,0-1 0,0 1 0,0-1 0,0 0 0,0 0 0,1-1 0,-1 0 0,1 0 0,-1 0 0,1 0 0,-1-1 0,1 0 0,0 0 0,-1 0 0,1-1 0,-1 0 0,1 0 0,-1 0 0,1-1 0,-1 0 0,0 0 0,0 0 0,0-1 0,0 0 0,0 0 0,0 0 0,-1 0 0,0-1 0,1 1 0,-1-1 0,-1 0 0,1-1 0,-1 1 0,1 0 0,-1-1 0,0 0 0,-1 0 0,3-6 0,-3 8 0,-1 0 0,0 0 0,0 0 0,0 0 0,0 0 0,0 0 0,-1 0 0,1 0 0,-1-1 0,0 1 0,0 0 0,0 0 0,-1 0 0,1 0 0,-1 0 0,0-1 0,1 1 0,-1 0 0,-1 0 0,-1-4 0,0 3 0,0 1 0,0 0 0,0 0 0,0 0 0,0 0 0,-1 0 0,1 1 0,-1-1 0,0 1 0,0 0 0,0 0 0,0 0 0,-5-1 0,-9-2 0,-1 1 0,1 1 0,-1 0 0,0 1 0,-30 2 0,29 0-120,-51 3 373,69-3-322,-1 0 1,1 0 0,-1 1 0,0-1 0,1 1 0,-1 0 0,1 0 0,-1 0 0,1 0 0,0 0 0,-1 1 0,1-1 0,0 1 0,0-1-1,0 1 1,0 0 0,0 0 0,1 0 0,-1 0 0,0 0 0,-1 3 0,1 4-6758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54.3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246 0 24575,'15'295'0,"-4"-139"0,15 106 0,-28-278 0,-1 0 0,0 0 0,-2 0 0,1 0 0,-2 1 0,0 0 0,-16-29 0,17 35 0,0 0 0,-1 1 0,0-1 0,0 1 0,-1 0 0,0 1 0,0 0 0,0 0 0,-1 0 0,0 1 0,-1 0 0,1 1 0,-1 0 0,0 0 0,-12-4 0,18 8 0,-1 1 0,1-1 0,-1 0 0,0 1 0,1 0 0,-1 0 0,0 0 0,1 0 0,-1 1 0,0-1 0,1 1 0,-1 0 0,1 0 0,-1 0 0,1 0 0,0 1 0,-1 0 0,1-1 0,0 1 0,0 0 0,0 0 0,0 1 0,0-1 0,1 1 0,-1-1 0,1 1 0,0 0 0,0 0 0,0 0 0,0 0 0,0 0 0,0 1 0,1-1 0,-3 7 0,2-2 0,-1 0 0,1 0 0,0 0 0,1 0 0,-1 0 0,2 0 0,-1 1 0,1-1 0,1 0 0,-1 0 0,1 1 0,1-1 0,-1 0 0,5 12 0,-3-13 0,1-1 0,-1 1 0,1-1 0,1 1 0,-1-1 0,1-1 0,0 1 0,0-1 0,1 1 0,-1-2 0,1 1 0,0-1 0,1 1 0,-1-2 0,1 1 0,0-1 0,0 0 0,0 0 0,0-1 0,0 0 0,0 0 0,1-1 0,11 1 0,-8-1 0,0-1 0,1-1 0,-1 0 0,0 0 0,0-1 0,0 0 0,0-1 0,-1-1 0,1 1 0,-1-2 0,0 1 0,0-1 0,0-1 0,-1 0 0,11-8 0,33-38-1365,-39 35-5461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54.7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24575,'5'0'0,"5"0"0,5 0 0,5 0 0,4 0 0,1 0 0,1 0 0,-3 5 0,-2 1 0,0-1 0,1 4 0,-3 0-8191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46.4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23 24575,'0'-4'0,"5"-2"0,5 1 0,5 0 0,5 2 0,0 6 0,-1 1 0,-3 6 0,-3 4 0,-6 1-8191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55.0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76 0 24575,'-3'1'0,"1"-1"0,-1 1 0,0 0 0,1 0 0,-1 0 0,1 0 0,-1 1 0,1-1 0,0 1 0,-1 0 0,1-1 0,0 1 0,0 0 0,0 0 0,0 0 0,1 0 0,-1 1 0,0-1 0,1 0 0,0 1 0,-2 4 0,-2 2 0,1 1 0,0 0 0,0 0 0,-2 14 0,3-3 0,2 0 0,0 0 0,1 0 0,2 1 0,0-1 0,1 0 0,1 0 0,1-1 0,0 1 0,2-1 0,0 0 0,2-1 0,0 0 0,1 0 0,1-1 0,0 0 0,22 25 0,-30-40-97,1 1-1,-1-1 1,0 0-1,1 0 1,-1 0-1,1-1 1,0 1-1,0-1 1,0 0-1,0 0 1,1 0-1,-1 0 0,9 1 1,7-2-6729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55.4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194 1 24575,'-4'0'0,"1"0"0,-1 0 0,0 0 0,0 1 0,0-1 0,0 1 0,0 0 0,1 0 0,-1 0 0,0 1 0,1-1 0,-1 1 0,1 0 0,0 0 0,-1 0 0,1 1 0,0-1 0,0 1 0,1-1 0,-1 1 0,0 0 0,-3 6 0,2-1 0,1-1 0,-1 2 0,2-1 0,-1 0 0,1 0 0,0 1 0,1-1 0,0 1 0,0 12 0,3 29 0,1-1 0,3 0 0,2 0 0,3 0 0,21 64 0,2 12 0,-30-110-136,-2 1-1,1-1 1,-2 1-1,0 0 1,-1 0-1,-1-1 1,0 1-1,-1 0 0,-5 19 1,1-13-6690</inkml:trace>
  <inkml:trace contextRef="#ctx0" brushRef="#br0" timeOffset="1">15 694 24575,'-2'-4'0,"0"1"0,0 0 0,1 0 0,-1-1 0,1 1 0,0-1 0,0 1 0,0-1 0,0 0 0,1 1 0,-1-1 0,1 0 0,0 1 0,0-1 0,1 0 0,-1 0 0,1 1 0,-1-1 0,1 1 0,0-1 0,1 0 0,-1 1 0,1 0 0,-1-1 0,1 1 0,4-6 0,-1 4 0,0 1 0,1-1 0,0 1 0,0 0 0,0 0 0,0 1 0,0-1 0,1 1 0,-1 1 0,1-1 0,0 1 0,0 1 0,9-2 0,27-2-227,0 2-1,0 2 1,0 2-1,0 2 1,81 16-1,-102-16-6598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55.7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62 12 24575,'0'-5'0,"-4"0"0,-2 4 0,1 6 0,1 8 0,5 5 0,2 4 0,6 3 0,1 1 0,3 1 0,4 0 0,-1 0 0,1-5 0,2-1 0,-2-1 0,0 2 0,2-4 0,-2-4-8191</inkml:trace>
  <inkml:trace contextRef="#ctx0" brushRef="#br0" timeOffset="1">371 12 24575,'0'91'0,"-4"0"0,-3 0 0,-5 0 0,-3-1 0,-52 167 0,66-255 0,-55 139 0,48-125 0,0 0 0,-1-1 0,-1 0 0,-1 0 0,0-1 0,-17 17 0,24-28-62,0 0 0,0 0 0,0 0 0,0 0 0,0-1 0,-1 0 0,1 0 0,-1 0 0,1 0 0,-1-1 0,0 0 0,1 0-1,-1 0 1,0-1 0,0 1 0,0-1 0,0 0 0,0 0 0,0-1 0,1 0 0,-9-1 0,-3-5-6764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58.9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27 24575,'19'-2'0,"-1"0"0,28-7 0,-30 5 0,0 0 0,0 2 0,0 0 0,1 0 0,24 2 0,-37 1 0,-1-1 0,1 1 0,0 0 0,-1 0 0,1 0 0,-1 0 0,0 1 0,1-1 0,-1 1 0,0 0 0,0 0 0,0 0 0,0 1 0,0-1 0,-1 1 0,1-1 0,-1 1 0,1 0 0,-1 0 0,0 0 0,0 0 0,-1 1 0,1-1 0,0 0 0,-1 1 0,0-1 0,0 1 0,0-1 0,0 6 0,1 2 0,-2 0 0,1 0 0,-1-1 0,-1 1 0,0 0 0,-1 0 0,0 0 0,0-1 0,-5 13 0,-7 16 0,-18 37 0,27-67 0,0 0 0,0 0 0,-1-1 0,0 0 0,0 0 0,-1 0 0,0-1 0,-1 0 0,-12 10 0,18-15 0,-1-1 0,1 1 0,-1-1 0,1 1 0,-1-1 0,1 0 0,-1 1 0,0-2 0,0 1 0,0 0 0,1 0 0,-1-1 0,0 0 0,0 1 0,0-1 0,0 0 0,0 0 0,0-1 0,0 1 0,0-1 0,1 1 0,-1-1 0,0 0 0,0 0 0,1 0 0,-1-1 0,0 1 0,1 0 0,0-1 0,-1 0 0,1 0 0,0 1 0,0-1 0,-1-1 0,2 1 0,-1 0 0,-2-4 0,1 2 0,0-1 0,0 1 0,1-1 0,-1 0 0,1 0 0,0 1 0,1-2 0,-1 1 0,1 0 0,0 0 0,1 0 0,-1 0 0,1-10 0,1-1 0,1-1 0,1 1 0,5-16 0,2-15 0,-2 26 0,-8 21 0,0 0 0,1 0 0,-1 0 0,0 0 0,1 0 0,-1 0 0,0 0 0,0 0 0,1 0 0,-1 0 0,0 0 0,1 0 0,-1 0 0,0 0 0,0 0 0,1 0 0,-1 0 0,0 0 0,0 1 0,1-1 0,-1 0 0,0 0 0,0 0 0,1 1 0,-1-1 0,0 0 0,0 0 0,0 0 0,1 1 0,-1-1 0,0 0 0,0 0 0,0 1 0,0-1 0,0 0 0,0 0 0,1 1 0,10 38 0,7 190 0,-11-143 0,-7-59 0,2-1 0,1 0 0,1 1 0,2-1 0,16 48 0,-22-71-37,1-1 0,0 0 1,0 0-1,0 0 0,0 0 0,0 0 0,0 0 0,0 0 0,1-1 0,-1 1 0,1 0 0,-1-1 1,1 1-1,0-1 0,0 1 0,0-1 0,-1 0 0,1 0 0,0 0 0,1 0 0,-1 0 0,0 0 1,0 0-1,0-1 0,0 1 0,1-1 0,-1 0 0,0 1 0,0-1 0,1 0 0,-1 0 0,0-1 1,0 1-1,1 0 0,-1-1 0,2 0 0,17-8-6789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4:59.5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199 94 24575,'-35'-1'0,"26"0"0,0 1 0,-1 0 0,1 0 0,0 1 0,-14 2 0,19-1 0,0-1 0,1 0 0,-1 1 0,0 0 0,1 0 0,0 0 0,0 1 0,-1-1 0,1 1 0,1-1 0,-1 1 0,0 0 0,1 0 0,-1 0 0,1 0 0,-4 7 0,0 2 0,1 0 0,-1 0 0,2 0 0,0 1 0,0 0 0,1-1 0,-1 20 0,3-29 0,0 0 0,1 0 0,0 0 0,0 0 0,0-1 0,0 1 0,0 0 0,1 0 0,-1 0 0,1 0 0,0 0 0,0-1 0,0 1 0,0 0 0,0-1 0,0 1 0,1-1 0,-1 1 0,1-1 0,0 0 0,0 1 0,0-1 0,0 0 0,0 0 0,0-1 0,1 1 0,-1 0 0,0-1 0,1 1 0,0-1 0,-1 0 0,1 0 0,0 0 0,-1 0 0,1 0 0,0-1 0,0 1 0,0-1 0,4 1 0,-2-1 0,-1 0 0,1-1 0,-1 1 0,1-1 0,-1 1 0,0-1 0,1-1 0,-1 1 0,0-1 0,0 1 0,0-1 0,0 0 0,0-1 0,0 1 0,5-5 0,-3 2 0,0-1 0,-1-1 0,1 1 0,-1-1 0,0 0 0,-1 0 0,7-14 0,-3 4 0,-2 0 0,0 0 0,-1-1 0,-1 0 0,0 1 0,-2-2 0,1-18 0,-4-55 0,4 113 0,0-1 0,2 0 0,0 0 0,16 38 0,-6-22 0,1-1 0,24 36 0,-32-58 30,0-1 0,2 1 0,11 12 0,-18-22-108,-1-1 0,1 1 0,0-1-1,0 0 1,0 1 0,0-1 0,0-1 0,0 1 0,1 0-1,-1-1 1,1 0 0,-1 0 0,1 0 0,-1 0 0,1 0-1,0-1 1,-1 0 0,8 0 0,4-3-6748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5:00.1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 1 24575,'-9'2'0,"0"1"0,1 1 0,0-1 0,0 1 0,0 1 0,0 0 0,-10 7 0,15-9 0,0-1 0,0 1 0,0-1 0,0 1 0,0 0 0,1 0 0,-1 0 0,1 0 0,0 1 0,0-1 0,0 1 0,0-1 0,1 1 0,-1 0 0,1 0 0,0-1 0,0 1 0,0 0 0,1 0 0,-1 0 0,1 0 0,0 0 0,0 0 0,1 0 0,-1 0 0,1 0 0,0 0 0,0 0 0,0-1 0,0 1 0,3 6 0,-1-5 0,0 0 0,0 0 0,0 0 0,1-1 0,0 1 0,0-1 0,0 1 0,0-1 0,1-1 0,-1 1 0,1-1 0,0 1 0,0-1 0,0-1 0,1 1 0,-1-1 0,1 0 0,-1 0 0,1 0 0,0-1 0,6 1 0,-6-1 0,-1-1 0,1 1 0,0-1 0,-1-1 0,1 1 0,-1-1 0,1 0 0,0 0 0,-1 0 0,0-1 0,1 0 0,-1 0 0,0 0 0,8-5 0,-9 4 0,-1-1 0,0 1 0,0-1 0,1 1 0,-2-1 0,1 0 0,0 0 0,-1 0 0,0 0 0,0-1 0,0 1 0,-1 0 0,1-1 0,-1 0 0,0 1 0,0-1 0,0-9 0,0 6 0,-1 0 0,0 0 0,-1-1 0,1 1 0,-2 0 0,1 0 0,-1 0 0,0 0 0,-6-14 0,29 145 0,16 26 0,-21-95 0,-3 0 0,-2 1 0,-2 1 0,1 61 0,-10-110 0,0 0 0,0 0 0,-1 0 0,0-1 0,0 1 0,-1 0 0,0 0 0,0-1 0,-1 0 0,1 1 0,-1-1 0,-1 0 0,1 0 0,-1 0 0,0-1 0,0 0 0,-10 10 0,9-11 0,-1 0 0,1-1 0,-1 0 0,0 0 0,0 0 0,0-1 0,0 0 0,0 0 0,0 0 0,-1-1 0,1 0 0,-1 0 0,1 0 0,-1-1 0,1 0 0,-1 0 0,1-1 0,-1 0 0,-6-2 0,2 0 0,0 0 0,0-1 0,0 0 0,1-1 0,-1 0 0,1 0 0,1-1 0,-1-1 0,1 1 0,0-2 0,1 1 0,-1-1 0,1 0 0,-11-17 0,13 17 0,0 0 0,1-1 0,0 0 0,1 1 0,0-2 0,0 1 0,1 0 0,0-1 0,1 1 0,0-1 0,0 0 0,1 0 0,1 0 0,-1 0 0,2 0 0,-1 1 0,3-12 0,3-5-195,2 0 0,1 0 0,0 1 0,2 0 0,1 1 0,19-29 0,-17 31-6631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5:00.6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183 285 24575,'0'1'0,"0"0"0,0 0 0,0-1 0,0 1 0,0 0 0,0 0 0,1-1 0,-1 1 0,0 0 0,1 0 0,-1-1 0,0 1 0,1 0 0,-1-1 0,1 1 0,-1 0 0,1-1 0,-1 1 0,1-1 0,0 1 0,-1-1 0,1 1 0,0-1 0,-1 0 0,1 1 0,0-1 0,0 0 0,-1 1 0,1-1 0,0 0 0,0 0 0,-1 0 0,1 0 0,0 0 0,0 1 0,0-1 0,-1-1 0,1 1 0,0 0 0,0 0 0,0 0 0,-1 0 0,1-1 0,0 1 0,0 0 0,-1-1 0,1 1 0,0 0 0,-1-1 0,2 0 0,3-1 0,-1 0 0,1 0 0,-1 0 0,0-1 0,0 0 0,8-6 0,-5 1 0,-1 0 0,0-1 0,0 0 0,-1 0 0,0-1 0,-1 1 0,0-1 0,0 0 0,-1 0 0,0 0 0,-1-1 0,0 1 0,-1-1 0,1-12 0,-2 18 0,0 0 0,-1 0 0,1 1 0,-1-1 0,0 0 0,0 0 0,-1 1 0,1-1 0,-1 1 0,0-1 0,0 1 0,-1 0 0,1 0 0,-1 0 0,0 0 0,0 0 0,0 0 0,-1 1 0,1 0 0,-1-1 0,0 1 0,0 1 0,0-1 0,0 0 0,0 1 0,0 0 0,-1 0 0,1 0 0,-1 1 0,0 0 0,1 0 0,-8-1 0,3 0 0,1 1 0,-1 0 0,0 0 0,0 1 0,0 1 0,1-1 0,-1 1 0,0 1 0,1 0 0,-1 0 0,1 0 0,-1 1 0,-12 7 0,15-7 0,1 1 0,0-1 0,0 1 0,0 1 0,1-1 0,-1 1 0,1-1 0,0 1 0,0 1 0,1-1 0,-1 0 0,1 1 0,1 0 0,-1-1 0,1 1 0,0 0 0,0 1 0,0-1 0,0 11 0,0-3 0,0 1 0,2 0 0,0-1 0,0 1 0,1 0 0,1 0 0,1-1 0,0 1 0,1-1 0,0 0 0,1 0 0,13 24 0,-12-27 0,1-1 0,0 1 0,0-2 0,2 1 0,-1-1 0,1 0 0,0-1 0,1 0 0,0-1 0,0 1 0,0-2 0,1 0 0,0 0 0,0-1 0,21 7 0,-24-10 5,1-1-1,-1 1 1,1-2 0,-1 1-1,1-1 1,-1 0 0,1-1-1,-1 0 1,1 0-1,-1-1 1,1 0 0,-1 0-1,0-1 1,0 0 0,0-1-1,9-5 1,14-9-204,-2-2 0,45-37 0,-40 29-648,-16 15-5979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5:00.9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410 8 24575,'-5'-2'0,"1"1"0,-1 0 0,0-1 0,0 2 0,0-1 0,0 1 0,0-1 0,0 1 0,0 1 0,0-1 0,0 1 0,0 0 0,0 0 0,0 0 0,0 1 0,0 0 0,-4 2 0,-5 2 0,1 1 0,0 0 0,1 1 0,-19 14 0,9-2 0,1 0 0,1 2 0,1 0 0,1 1 0,0 1 0,2 0 0,1 1 0,1 1 0,-17 44 0,23-48 0,1 0 0,0 0 0,2 1 0,0 0 0,2 0 0,0 0 0,2 0 0,0 1 0,2-1 0,1 0 0,0 0 0,10 37 0,-8-48 0,0 1 0,1-1 0,1 0 0,0 0 0,0-1 0,1 1 0,1-2 0,0 1 0,0-1 0,1 0 0,0-1 0,1 0 0,0 0 0,0-1 0,1 0 0,0-1 0,1 0 0,-1-1 0,1 0 0,1-1 0,-1-1 0,1 1 0,-1-2 0,14 2 0,-9-2 0,0-1 0,-1-1 0,1 0 0,0-1 0,-1-1 0,1-1 0,-1 0 0,1-1 0,-1-1 0,0 0 0,0-2 0,0 1 0,-1-2 0,0 0 0,0-1 0,-1 0 0,0-2 0,21-16 0,27-37-1365,-38 35-5461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05.5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0 177 24575,'6'-1'0,"0"1"0,0-1 0,0 0 0,0 0 0,0 0 0,0-1 0,-1 0 0,1 0 0,-1-1 0,1 0 0,-1 0 0,9-6 0,1-4 0,0 0 0,21-24 0,-27 26 0,0 1 0,1 0 0,0 1 0,1 0 0,0 0 0,22-12 0,-29 20 0,0 0 0,0 0 0,0 0 0,0 0 0,1 1 0,-1-1 0,0 1 0,0 0 0,0 1 0,1-1 0,-1 1 0,0 0 0,0 0 0,0 0 0,0 0 0,0 1 0,0-1 0,0 1 0,0 0 0,-1 1 0,1-1 0,-1 0 0,0 1 0,1 0 0,3 5 0,12 10 0,-2 1 0,-1 0 0,16 25 0,-16-22 0,-1 0 0,2-1 0,1-1 0,0 0 0,2-1 0,0-1 0,32 22 0,-44-35 0,0 0 0,1-1 0,-1 0 0,1 0 0,0-1 0,0 0 0,0 0 0,0-1 0,0 0 0,1-1 0,-1 0 0,1-1 0,-1 0 0,0 0 0,1-1 0,-1 0 0,0 0 0,1-1 0,-1-1 0,0 1 0,16-8 0,11-9 0,39-26 0,-58 33 0,0 0 0,1 1 0,0 1 0,1 1 0,0 1 0,0 1 0,1 0 0,0 1 0,35-5 0,-33 10 0,0 1 0,-1 1 0,1 1 0,0 0 0,-1 2 0,23 7 0,118 49 0,-87-30 0,-61-25 0,-1 0 0,1-1 0,0-1 0,1-1 0,-1 0 0,0 0 0,1-2 0,-1 0 0,1 0 0,-1-1 0,0-1 0,1-1 0,-1 0 0,26-9 0,1-6 0,0-1 0,-2-2 0,54-38 0,-46 28 0,69-34 0,-110 62 0,0 0 0,0 0 0,0 1 0,1 0 0,-1 0 0,1 1 0,-1 0 0,1 0 0,-1 0 0,1 1 0,0 0 0,0 0 0,11 2 0,-12 0 0,-1 0 0,1 1 0,-1 0 0,0-1 0,0 2 0,0-1 0,0 1 0,0-1 0,-1 1 0,1 1 0,-1-1 0,0 0 0,-1 1 0,1 0 0,4 8 0,32 70 0,-35-69 0,1-1 0,0 1 0,1-1 0,0 0 0,1 0 0,1-1 0,0 0 0,14 14 0,-19-23 0,1 1 0,-1-2 0,1 1 0,0 0 0,0-1 0,0 0 0,1 0 0,-1 0 0,0-1 0,1 0 0,-1 0 0,1 0 0,-1-1 0,1 0 0,-1 0 0,1 0 0,-1 0 0,1-1 0,-1 0 0,0 0 0,1-1 0,7-3 0,4-1 0,-1-2 0,1 0 0,-2 0 0,1-2 0,22-18 0,-34 25 0,17-14 0,1 1 0,1 0 0,40-20 0,-56 33 0,1 0 0,0 0 0,0 1 0,0 0 0,0 0 0,0 0 0,0 1 0,1 1 0,-1 0 0,0 0 0,1 0 0,-1 1 0,0 0 0,0 1 0,1 0 0,10 4 0,7 2 0,1 0 0,-1-1 0,2-2 0,-1-1 0,1 0 0,-1-3 0,31-1 0,24-2 0,144 4 0,-211-1 0,0 2 0,-1 0 0,1 0 0,-1 2 0,0 0 0,0 0 0,0 1 0,19 12 0,2 5 0,53 47 0,-37-29 0,-44-35 0,0 0 0,1-1 0,0-1 0,0 1 0,0-1 0,1 0 0,-1-1 0,1 0 0,0-1 0,0 1 0,0-2 0,0 1 0,0-1 0,0-1 0,0 1 0,0-2 0,0 1 0,1-1 0,14-4 0,-6 0 0,0-2 0,-1 0 0,0-1 0,0 0 0,-1-1 0,0-1 0,-1-1 0,25-21 0,-23 17 0,1 0 0,0 1 0,1 1 0,33-16 0,-47 26 0,0 1 0,1 0 0,-1 0 0,0 0 0,1 1 0,-1 0 0,1 0 0,0 0 0,-1 1 0,1-1 0,0 2 0,-1-1 0,1 0 0,0 1 0,-1 0 0,1 1 0,-1-1 0,1 1 0,-1 0 0,0 0 0,0 1 0,0-1 0,0 1 0,5 4 0,6 7 0,0 0 0,14 19 0,-22-24 0,-1 0 0,1-1 0,0 0 0,1 0 0,0-1 0,0 0 0,1-1 0,0 0 0,0 0 0,20 8 0,-15-9 0,0 0 0,1-1 0,0 0 0,0-1 0,0-1 0,0-1 0,0 0 0,0-1 0,0-1 0,0 0 0,0-1 0,0-1 0,0-1 0,20-6 0,299-105 0,-315 110 0,0 0 0,1 1 0,0 2 0,0 0 0,0 1 0,0 1 0,0 1 0,1 0 0,-2 2 0,1 1 0,0 0 0,-1 2 0,32 12 0,-37-12 0,0 0 0,0-1 0,0 0 0,0-1 0,1-1 0,0-1 0,0 0 0,0-1 0,-1-1 0,1 0 0,0-1 0,0 0 0,0-2 0,0 0 0,17-6 0,10-4 0,1 2 0,1 1 0,-1 3 0,1 2 0,68 0 0,168 6-1365,-259-1-5461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11.2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30 24575,'11'1'0,"0"1"0,1 0 0,-1 1 0,17 7 0,-2-1 0,199 41 0,-137-34 0,-32-8 0,0-3 0,0-3 0,71-5 0,-12 0 0,-32 5 0,116 16 0,-121-11 0,152-6 0,-101-4 0,1078 4 0,-1180 0 0,1 2 0,30 6 0,-39-5 0,1 0 0,-1-2 0,1 0 0,-1-1 0,1-2 0,25-2 0,11-7 0,1 3 0,69 0 0,34-5 0,-4-1 0,74-3 0,-204 13 0,158-21 0,136-10 0,-255 32 0,228 5 0,-266 3 0,-18-4 0,-1 0 0,1 0 0,-1-1 0,1 0 0,10-1 0,-18 0 0,1 0 0,-1 0 0,0 0 0,1-1 0,-1 1 0,0 0 0,1-1 0,-1 1 0,0-1 0,1 0 0,-1 1 0,0-1 0,0 0 0,0 0 0,0 0 0,0 0 0,0 0 0,0 0 0,0 0 0,0 0 0,0 0 0,0 0 0,-1 0 0,1-1 0,0 1 0,-1 0 0,1 0 0,-1-1 0,1 1 0,-1-1 0,0 1 0,0 0 0,0-1 0,1 1 0,-1-1 0,0 1 0,-1-2 0,1 2-76,0-1 1,0 1-1,0-1 0,0 1 0,0 0 0,-1-1 0,1 1 0,-1-1 1,1 1-1,-1 0 0,1 0 0,-1-1 0,0 1 0,1 0 1,-1 0-1,0 0 0,-2-2 0,-7-4-6750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46.7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157 1 24575,'-14'13'0,"1"1"0,1 0 0,0 1 0,1 0 0,0 1 0,1 1 0,1-1 0,1 1 0,-13 37 0,14-30 0,0-2 0,1 0 0,1 1 0,-4 39 0,8-58 0,1 1 0,0-1 0,0 1 0,0-1 0,0 1 0,1-1 0,0 0 0,0 1 0,0-1 0,0 0 0,1 0 0,0 1 0,0-1 0,0 0 0,0-1 0,0 1 0,1 0 0,0-1 0,0 1 0,0-1 0,0 0 0,0 0 0,1 0 0,-1 0 0,6 3 0,-6-5-68,0 0 0,0 0-1,0 0 1,-1-1 0,1 1 0,0-1-1,0 1 1,0-1 0,0 0 0,0 0-1,0 0 1,0-1 0,0 1 0,0-1-1,0 1 1,0-1 0,-1 0-1,1 0 1,2-2 0,14-6-6758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13.5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1 200 24575,'65'-3'0,"105"-19"0,33-3 0,441-50 0,-279 23 0,-308 45 0,-15 0 0,0 3 0,0 1 0,1 2 0,76 8 0,-98-4-115,-13-3 1,0 1 1,1 1-1,-1-1 0,0 1 1,-1 0-1,1 1 0,0 0 1,-1 0-1,1 1 1,7 5-1,-4 1-6712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14.7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 16 24575,'-4'-4'0,"-6"-2"0,-6 0 0,0 6 0,3 7 0,8 2 0,5 5 0,6 3 0,7 4 0,1 2 0,3-2 0,-2-1 0,1-4 0,-2 1 0,-3-4-8191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15.0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 0 24575,'4'0'0,"-2"0"0,-3 4 0,0 7 0,0 4 0,0 5 0,0 4 0,-4 1 0,-1 1 0,0 1 0,2 0 0,1-1 0,1 1 0,1-1 0,0 0 0,1-1 0,1 1 0,-1-4-8191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15.4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 0 24575,'-4'0'0,"-7"0"0,0 4 0,5 6 0,9 1 0,7 4 0,8-2 0,4-2 0,2-4 0,3-2 0,0-3 0,1-1 0,-2 4 0,-3 0-8191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22.0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399 9 24575,'-3'-2'0,"1"1"0,0 0 0,-1 0 0,1 0 0,-1 0 0,1 1 0,-1-1 0,1 1 0,-1-1 0,1 1 0,-1 0 0,1 0 0,-1 0 0,0 0 0,1 1 0,-1-1 0,1 1 0,-1-1 0,1 1 0,-4 1 0,-49 21 0,35-13 0,1 1 0,0 0 0,0 2 0,1 0 0,-17 16 0,31-25 0,1-1 0,-1 1 0,0 0 0,1 0 0,0 0 0,0 0 0,0 1 0,0-1 0,1 1 0,0 0 0,0-1 0,0 1 0,1 0 0,-1 0 0,1 0 0,0 0 0,1 1 0,-1-1 0,1 0 0,0 0 0,0 0 0,1 1 0,-1-1 0,1 0 0,0 0 0,1 0 0,2 7 0,3-1 0,0-1 0,1 0 0,0 0 0,1-1 0,0 0 0,0-1 0,1 0 0,14 9 0,4 5 0,-10-8 0,-8-7 0,0 1 0,-1 0 0,0 1 0,-1 0 0,1 0 0,11 18 0,-19-25 0,0 1 0,1 0 0,-1 0 0,-1 0 0,1 0 0,0 0 0,-1 1 0,1-1 0,-1 0 0,0 0 0,0 0 0,0 0 0,-1 0 0,1 1 0,-1-1 0,0 0 0,0 0 0,0 0 0,0 0 0,0 0 0,0-1 0,-1 1 0,0 0 0,1 0 0,-1-1 0,0 1 0,0-1 0,-1 0 0,1 0 0,0 0 0,-5 4 0,0-1 0,0 1 0,-1-1 0,1-1 0,-1 1 0,0-1 0,-1 0 0,1-1 0,0 0 0,-1-1 0,0 1 0,0-1 0,-10 0 0,-6 0 0,1-1 0,0-1 0,-33-4 0,54 4-62,0 0 0,0-1 0,0 1 0,0-1 0,0 1 0,0-1 0,1 0 0,-1 0 0,0 0 0,1 0 0,-1-1 0,0 1-1,1-1 1,0 0 0,-1 1 0,1-1 0,0 0 0,0 0 0,0 0 0,0-1 0,-2-2 0,-1-11-6764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22.5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40 24575,'1'0'0,"0"1"0,-1-1 0,1 1 0,0-1 0,-1 1 0,1-1 0,0 1 0,-1-1 0,1 1 0,-1-1 0,1 1 0,-1 0 0,1-1 0,-1 1 0,1 0 0,-1 0 0,0-1 0,1 1 0,-1 0 0,0 0 0,0-1 0,1 1 0,-1 0 0,0 0 0,0 0 0,0 0 0,0-1 0,0 1 0,0 0 0,0 0 0,0 0 0,-1 1 0,-3 38 0,2-30 0,2 10 0,0 0 0,1 0 0,2 0 0,0-1 0,0 1 0,2-1 0,1 0 0,0 0 0,1 0 0,1-1 0,1 0 0,0-1 0,23 31 0,-31-46 0,0-1 0,0 1 0,1 0 0,-1 0 0,0-1 0,1 1 0,0-1 0,-1 0 0,1 1 0,0-1 0,-1 0 0,1 0 0,0 0 0,0 0 0,0 0 0,0 0 0,0-1 0,0 1 0,1-1 0,-1 1 0,0-1 0,0 0 0,2 0 0,-1 0 0,-1-1 0,0 0 0,0 0 0,0-1 0,0 1 0,-1 0 0,1 0 0,0-1 0,0 0 0,-1 1 0,1-1 0,-1 0 0,1 1 0,-1-1 0,0 0 0,0 0 0,2-4 0,3-8 0,-1 0 0,0 0 0,-1-1 0,0 0 0,1-18 0,-5 32 0,1-5 0,-1-1 0,2 1 0,-1-1 0,1 1 0,3-10 0,-4 16 0,-1-1 0,1 0 0,-1 0 0,1 0 0,-1 1 0,1-1 0,0 0 0,-1 0 0,1 1 0,0-1 0,-1 1 0,1-1 0,0 0 0,0 1 0,0 0 0,0-1 0,-1 1 0,1-1 0,0 1 0,0 0 0,0 0 0,0-1 0,0 1 0,0 0 0,0 0 0,0 0 0,0 0 0,0 0 0,0 0 0,0 1 0,0-1 0,0 0 0,-1 0 0,1 1 0,0-1 0,0 0 0,0 1 0,0-1 0,0 1 0,-1-1 0,1 1 0,0 0 0,0-1 0,-1 1 0,1 0 0,0-1 0,-1 1 0,2 1 0,7 7 0,-1 1 0,0-1 0,0 2 0,-1-1 0,7 13 0,31 42 0,-42-62 0,0 1 0,1-1 0,-1 0 0,1 0 0,0 0 0,0-1 0,0 1 0,0-1 0,0 0 0,0 0 0,0 0 0,1-1 0,8 2 0,-11-2 0,0-1 0,0 0 0,-1-1 0,1 1 0,0 0 0,0 0 0,0-1 0,0 1 0,0-1 0,-1 0 0,1 1 0,0-1 0,0 0 0,-1 0 0,1 0 0,-1 0 0,1 0 0,-1-1 0,1 1 0,-1 0 0,0-1 0,1 1 0,-1-1 0,0 1 0,0-1 0,0 0 0,0 1 0,0-1 0,-1 0 0,1 0 0,-1 0 0,1 1 0,-1-1 0,1 0 0,-1 0 0,0 0 0,0-2 0,2-13 0,-1 0 0,0 1 0,-3-23 0,2 25 0,-18-221 0,17 213-1365,4 6-5461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23.0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127 0 24575,'-3'1'0,"0"0"0,0 0 0,1 0 0,-1 0 0,0 0 0,1 1 0,-1-1 0,0 1 0,1-1 0,0 1 0,0 0 0,-1 0 0,-2 4 0,-26 30 0,24-26 0,1 0 0,-1 1 0,1-1 0,1 1 0,0 1 0,1-1 0,0 1 0,0-1 0,2 1 0,-1 0 0,1 0 0,1 1 0,0-1 0,1 0 0,0 0 0,1 0 0,1 1 0,-1-1 0,2 0 0,0 0 0,0-1 0,1 1 0,1-1 0,0 0 0,12 21 0,-12-25 0,1 0 0,0 0 0,0-1 0,0 1 0,1-2 0,0 1 0,0-1 0,0 0 0,1 0 0,10 4 0,-15-7 0,-1-1 0,1 0 0,0 0 0,0 0 0,0 0 0,0 0 0,1-1 0,-1 1 0,0-1 0,0 0 0,0 0 0,0 0 0,0 0 0,1-1 0,-1 1 0,0-1 0,0 0 0,0 1 0,0-2 0,0 1 0,0 0 0,-1 0 0,1-1 0,0 0 0,-1 1 0,1-1 0,-1 0 0,1-1 0,-1 1 0,0 0 0,2-3 0,2-5 0,0 0 0,-1 0 0,0-1 0,-1 1 0,0-1 0,-1 0 0,0 0 0,-1 0 0,0 0 0,-1 0 0,0-1 0,-1-20 0,-3-11 0,-16-83 0,-7 34 0,60 175 0,38 123 0,-61-181 0,1 0 0,1-1 0,1-1 0,1 0 0,36 41 0,-49-61 6,0-1-1,0 0 1,0 1-1,1-1 0,-1 0 1,1 0-1,-1-1 1,1 1-1,0 0 1,0-1-1,0 0 1,-1 0-1,1 1 0,1-2 1,-1 1-1,0 0 1,0-1-1,0 1 1,0-1-1,0 0 1,5 0-1,-4-1-92,0-1-1,0 1 1,-1-1 0,1 0-1,0 0 1,-1 0 0,0 0-1,1 0 1,-1-1-1,0 0 1,0 0 0,0 1-1,-1-2 1,1 1 0,-1 0-1,3-4 1,8-13-6739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23.5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180 21 24575,'-23'3'0,"-8"1"0,30-8 0,18-6 0,-14 8 0,1 0 0,-1 0 0,0 1 0,1 0 0,-1-1 0,0 1 0,1 0 0,0 1 0,-1-1 0,1 1 0,0 0 0,-1-1 0,1 1 0,-1 1 0,1-1 0,0 1 0,-1-1 0,1 1 0,-1 0 0,1 0 0,-1 1 0,1-1 0,-1 1 0,0 0 0,0-1 0,0 1 0,6 5 0,-5-2 0,0-1 0,0 1 0,0 0 0,-1 0 0,0 1 0,0-1 0,0 1 0,-1 0 0,1-1 0,-1 1 0,-1 0 0,1 0 0,-1 0 0,0 1 0,0 10 0,0 21 0,-8 70 0,5-91 0,-1-1 0,-1 1 0,0-1 0,-1 0 0,-1 0 0,-13 25 0,18-38 0,-1 0 0,0 0 0,0 0 0,0 0 0,0-1 0,0 1 0,-1-1 0,1 1 0,-1-1 0,0 0 0,0 0 0,0 0 0,0 0 0,0 0 0,0-1 0,0 1 0,0-1 0,-1 0 0,1 0 0,-7 1 0,7-2 0,0-1 0,1 1 0,-1 0 0,0-1 0,0 0 0,0 1 0,0-1 0,1 0 0,-1-1 0,0 1 0,1 0 0,-1-1 0,1 1 0,0-1 0,-1 0 0,1 0 0,0 0 0,0 0 0,0 0 0,0 0 0,1-1 0,-1 1 0,1-1 0,-1 1 0,0-4 0,-16-34 0,2-1 0,1 0 0,-13-72 0,21 86 0,-4 1 0,11 26 0,0 0 0,-1 0 0,1-1 0,0 1 0,0 0 0,-1 0 0,1 0 0,0 0 0,-1 0 0,1 0 0,0 0 0,0 0 0,-1 0 0,1 0 0,0 0 0,-1 0 0,1 0 0,0 0 0,0 1 0,-1-1 0,1 0 0,0 0 0,0 0 0,-1 0 0,1 0 0,0 1 0,0-1 0,0 0 0,-1 0 0,1 0 0,0 1 0,0-1 0,0 0 0,0 0 0,-1 1 0,1-1 0,0 0 0,0 0 0,0 1 0,0-1 0,0 0 0,0 0 0,0 1 0,-2 4 0,0 1 0,1-1 0,0 0 0,0 1 0,0-1 0,0 1 0,1 6 0,6 76 0,3 0 0,34 140 0,-34-191 0,2 0 0,16 37 0,-22-63 0,0 1 0,1-1 0,1-1 0,-1 1 0,2-1 0,-1 0 0,2 0 0,-1-1 0,1 0 0,13 9 0,-20-16 5,0-1 0,0 0 0,0 0 0,0 1 0,0-2 0,0 1 0,1 0 0,-1 0 0,0-1 0,1 1 0,-1-1 0,0 0 0,1 1 0,-1-1 0,0 0 0,1-1 0,-1 1 0,0 0 0,1-1 0,-1 1 0,0-1 0,0 0 0,4-1 0,-1-1-170,0 0 0,0 0 0,0-1 0,0 0 0,-1 1 0,0-2 0,0 1 0,5-6 0,5-9-6661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24.0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69 1 24575,'11'0'0,"18"0"0,48 5 0,-70-4 0,1 1 0,-1-1 0,0 1 0,0 0 0,0 0 0,0 1 0,-1 0 0,1 1 0,-1-1 0,1 1 0,-1 0 0,6 6 0,-9-6 0,0 0 0,0 0 0,0 1 0,-1 0 0,1-1 0,-1 1 0,0 0 0,0 0 0,-1 0 0,0 0 0,0 0 0,0 1 0,0-1 0,-1 0 0,0 0 0,0 1 0,0-1 0,0 0 0,-1 0 0,-3 10 0,-2 9 0,-1 1 0,-19 43 0,23-62 0,1 0 0,-1-1 0,0 0 0,0 0 0,0 0 0,0 0 0,-1-1 0,1 1 0,-1-1 0,0 0 0,-1 0 0,1 0 0,-1-1 0,1 1 0,-1-1 0,-10 4 0,12-5 0,0-1 0,0-1 0,-1 1 0,1 0 0,0-1 0,-1 0 0,1 0 0,0 0 0,-1 0 0,1 0 0,0-1 0,-1 1 0,1-1 0,0 0 0,-1 0 0,1 0 0,0-1 0,0 1 0,0-1 0,0 0 0,1 0 0,-1 0 0,0 0 0,1 0 0,-1 0 0,1-1 0,0 1 0,-4-5 0,-4-7 0,0 0 0,1-1 0,1 0 0,0 0 0,-9-26 0,-20-82 0,36 120 0,89 405 0,-75-346 0,31 103 0,-37-138 0,1 0 0,1-1 0,1 0 0,1 0 0,16 22 0,-24-38 10,-1-1 0,1 0 0,0 0 0,0 0 0,0 0 0,0-1 0,0 1 0,1-1 0,-1 1 0,1-1 0,7 2 0,-9-3-78,0 0 1,0-1-1,1 0 1,-1 1-1,1-1 1,-1 0-1,0 0 1,1 0-1,-1-1 1,0 1-1,1-1 1,-1 1-1,0-1 1,1 0-1,-1 0 1,0 0-1,0 0 1,0 0-1,0 0 1,0 0-1,3-3 1,11-11-6759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24.3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53 24575,'5'0'0,"5"-4"0,5-2 0,6 1 0,-2-4 0,0 0 0,2 1 0,1 3 0,2 1 0,0 2 0,1 1 0,-3 5 0,-2 3 0,-4 3 0,-5 0-8191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47.1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139 1 24575,'-35'25'0,"29"-21"0,-1 0 0,1 0 0,0 1 0,0-1 0,0 2 0,-8 9 0,13-14 0,0 1 0,1-1 0,-1 1 0,0 0 0,1-1 0,-1 1 0,1-1 0,0 1 0,-1 0 0,1-1 0,0 1 0,0 0 0,0-1 0,0 1 0,1 0 0,-1-1 0,0 1 0,1 0 0,-1-1 0,1 1 0,-1-1 0,1 1 0,0-1 0,0 1 0,0-1 0,0 1 0,0-1 0,0 0 0,0 0 0,0 1 0,0-1 0,1 0 0,-1 0 0,0 0 0,3 1 0,51 37 0,-45-33 0,0 0 0,0 1 0,-1 0 0,1 0 0,-2 1 0,1 0 0,-1 1 0,0 0 0,-1 0 0,0 1 0,7 13 0,-12-20 0,-1 0 0,0 0 0,0 1 0,-1-1 0,1 0 0,-1 0 0,1 1 0,-1-1 0,0 1 0,0-1 0,-1 0 0,1 1 0,-1-1 0,1 0 0,-1 0 0,0 1 0,0-1 0,-1 0 0,1 0 0,-3 4 0,1-2 0,-1-1 0,1 1 0,-1-1 0,0 0 0,0-1 0,0 1 0,-1-1 0,1 1 0,-1-1 0,0-1 0,0 1 0,-5 1 0,5-1 0,1-1 0,-1 0 0,1-1 0,-1 1 0,0-1 0,0 0 0,0 0 0,0-1 0,0 1 0,0-1 0,0 0 0,0-1 0,0 1 0,0-1 0,1 0 0,-1 0 0,0 0 0,0-1 0,1 0 0,-1 0 0,0 0 0,1 0 0,0-1 0,0 1 0,0-1 0,0 0 0,0-1 0,0 1 0,-5-7 0,5 3 12,1 0-1,-1 0 1,2 0-1,-1-1 0,1 1 1,0-1-1,0 1 1,1-1-1,-1-13 1,6-69-1315,-3 86 1126,1-18-6649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24.7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103 0 24575,'-1'4'0,"-1"0"0,1-1 0,-1 1 0,0 0 0,0-1 0,0 1 0,0-1 0,-1 0 0,0 0 0,1 0 0,-5 3 0,-7 11 0,5-2-59,1 0 0,0 1-1,1-1 1,1 1-1,1 1 1,0-1 0,1 1-1,1 0 1,1 0 0,0 0-1,1 1 1,1-1 0,1 0-1,0 0 1,1 0-1,1 0 1,0 0 0,2 0-1,0-1 1,0 1 0,2-1-1,12 23 1,-9-26-6767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25.0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60 0 24575,'0'8'0,"-1"0"0,-1 0 0,1 0 0,-1 0 0,-4 8 0,-5 31 0,-18 133 0,26-162 0,2-9 0,-1 0 0,1 0 0,0 0 0,1-1 0,0 1 0,2 11 0,-2-19 0,0 1 0,1 0 0,0-1 0,-1 1 0,1-1 0,0 1 0,0-1 0,0 1 0,-1-1 0,2 0 0,-1 1 0,0-1 0,0 0 0,0 0 0,1 0 0,-1 1 0,0-2 0,1 1 0,-1 0 0,1 0 0,-1 0 0,1-1 0,0 1 0,-1-1 0,1 1 0,-1-1 0,1 1 0,0-1 0,0 0 0,-1 0 0,1 0 0,0 0 0,-1 0 0,1 0 0,0-1 0,-1 1 0,1-1 0,3 0 0,4-2 0,1 0 0,0-1 0,-1 0 0,0-1 0,0 0 0,0 0 0,-1 0 0,1-1 0,10-11 0,-12 11 0,1-1 0,0 1 0,1 0 0,0 1 0,0 0 0,0 0 0,0 1 0,16-6 0,-22 10 0,-1 0 0,0-1 0,1 1 0,-1 0 0,0 0 0,1 0 0,-1 1 0,0-1 0,1 1 0,-1-1 0,0 1 0,1 0 0,-1-1 0,0 1 0,0 0 0,0 1 0,0-1 0,0 0 0,0 1 0,0-1 0,0 1 0,-1-1 0,1 1 0,0 0 0,-1 0 0,1 0 0,-1 0 0,0 0 0,0 0 0,0 0 0,1 3 0,4 9 0,-1 0 0,0 1 0,5 30 0,0-3 0,-10-42-21,0 1-1,0 0 0,0 0 1,1-1-1,-1 1 0,0 0 1,0-1-1,1 1 0,-1-1 1,1 1-1,-1 0 0,1-1 1,-1 1-1,1-1 0,-1 1 1,1-1-1,-1 1 0,1-1 1,0 1-1,-1-1 0,1 0 0,-1 1 1,1-1-1,0 0 0,0 0 1,-1 1-1,1-1 0,0 0 1,-1 0-1,1 0 0,0 0 1,0 0-1,-1 0 0,1 0 1,0 0-1,0 0 0,-1 0 1,1-1-1,0 1 0,-1 0 1,1 0-1,0-1 0,-1 1 1,1 0-1,0-1 0,-1 1 1,1-1-1,-1 1 0,1-1 1,0 1-1,-1-1 0,1 1 1,-1-1-1,0 0 0,1 1 1,-1-1-1,0 1 0,1-1 1,-1 0-1,0 1 0,1-1 1,-1-1-1,6-12-6804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25.5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102 1 24575,'-13'13'0,"0"0"0,1 2 0,1 0 0,0 0 0,-16 30 0,25-39 0,-1 1 0,1-1 0,0 1 0,0 0 0,1-1 0,0 1 0,0 0 0,0 0 0,1 0 0,0 0 0,1 0 0,-1 0 0,1 0 0,1 0 0,-1-1 0,1 1 0,0 0 0,1-1 0,3 7 0,-2-5 0,1-1 0,-1 0 0,2 0 0,-1-1 0,1 1 0,0-1 0,0-1 0,1 1 0,-1-1 0,1 0 0,0 0 0,1-1 0,-1 0 0,1 0 0,0-1 0,10 3 0,-15-5 0,1 0 0,0 0 0,0 0 0,-1-1 0,1 1 0,0-1 0,0 0 0,0 0 0,0 0 0,-1-1 0,1 1 0,0-1 0,0 0 0,0 0 0,-1 0 0,1 0 0,-1-1 0,1 0 0,-1 0 0,0 0 0,1 0 0,-1 0 0,0 0 0,0-1 0,0 0 0,-1 1 0,1-1 0,-1 0 0,0 0 0,1-1 0,-1 1 0,-1 0 0,1-1 0,0 1 0,-1-1 0,0 0 0,2-4 0,-2-2 0,1 0 0,-1-1 0,-1 1 0,0-1 0,0 1 0,-1-1 0,0 1 0,-1 0 0,0-1 0,-1 1 0,0 0 0,0 0 0,-8-14 0,8 9 0,11 21 0,15 23 0,17 46 0,40 107 0,-48-107 0,-8-13 0,-2 1 0,27 130 0,-48-190 0,0 1 0,-1 0 0,1-1 0,-1 1 0,1 0 0,-1 0 0,0 0 0,-1 0 0,1-1 0,-1 1 0,0 0 0,0 0 0,0-1 0,0 1 0,0-1 0,-1 1 0,0-1 0,1 1 0,-1-1 0,-1 0 0,1 0 0,0 0 0,-6 5 0,4-5 0,-1 0 0,0-1 0,0 1 0,0-1 0,0 0 0,0 0 0,-1-1 0,1 0 0,0 0 0,-1 0 0,1 0 0,-1-1 0,1 0 0,-1 0 0,-10-2 0,5 1 0,-1-1 0,0 0 0,1-1 0,0 0 0,0-1 0,0 0 0,0-1 0,0 0 0,-18-13 0,25 15 0,0 0 0,0-1 0,0 1 0,1-1 0,0 1 0,0-1 0,0 0 0,0 0 0,0-1 0,1 1 0,0-1 0,0 1 0,0-1 0,0 1 0,1-1 0,0 0 0,0 0 0,0 0 0,0 0 0,1 0 0,0 0 0,0 0 0,0 0 0,1 0 0,1-7 0,2-4 0,1 0 0,1 0 0,0 1 0,1 0 0,0 0 0,2 1 0,-1 0 0,2 0 0,0 1 0,0 0 0,14-12 0,8-5 0,1 2 0,1 1 0,39-23 0,-65 45-227,2-1-1,-1 2 1,0-1-1,1 1 1,20-5-1,-8 4-6598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26.2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79 0 24575,'0'5'0,"-4"0"0,-6 5 0,-2 5 0,-2 4 0,1 3 0,2 2 0,4 2 0,2 0 0,3 1 0,5-5 0,3-1 0,4-5 0,1-5-8191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26.6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121 7 24575,'0'-5'0,"0"4"0,-4 1 0,-2 5 0,0 7 0,-2 0 0,-1 4 0,-3 2 0,0 3 0,-1 3 0,1 0 0,2 2 0,4 0 0,-3 0 0,2 1 0,1-1 0,6-5 0,3-5-8191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26.9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 24575,'0'-4'0,"0"2"0,0 7 0,0 6 0,0 11 0,0 5 0,0 3 0,0 0 0,0 0 0,4-1 0,2-1 0,0-1 0,2-1 0,1 0 0,3-5 0,4-6 0,-1-9 0,-3-7-8191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27.2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86 24575,'1'-3'0,"-1"1"0,1 0 0,1 0 0,-1 0 0,0 0 0,0 0 0,1 0 0,-1 0 0,1 0 0,-1 1 0,1-1 0,0 1 0,0-1 0,0 1 0,2-2 0,33-21 0,-35 23 0,5-3 0,0 0 0,0 0 0,0 1 0,1 0 0,0 0 0,-1 1 0,1 0 0,0 1 0,0-1 0,0 1 0,0 1 0,0 0 0,0 0 0,1 0 0,-1 1 0,0 1 0,0-1 0,-1 1 0,1 0 0,13 6 0,-14-4 0,-1-1 0,0 1 0,0 1 0,0-1 0,0 1 0,-1 0 0,1 0 0,-1 1 0,-1 0 0,1 0 0,-1 0 0,0 0 0,0 0 0,-1 1 0,0 0 0,0 0 0,0 0 0,-1 0 0,0 0 0,-1 0 0,0 1 0,1 11 0,0 5-170,-1-1-1,-1 1 0,-1 0 1,-1-1-1,-1 1 0,-2-1 1,-12 42-1,8-43-6655</inkml:trace>
  <inkml:trace contextRef="#ctx0" brushRef="#br0" timeOffset="1">155 316 24575,'-4'0'0,"-2"-4"0,4-2 0,4-4 0,4 0 0,7 1 0,1 7 0,2 3 0,2 7 0,0 1-8191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27.6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 1 24575,'0'4'0,"-4"2"0,-2 4 0,-4 0 0,4-1 0,3 2 0,7-1 0,6-2 0,7-7 0,4-4 0,3 0 0,2-1 0,1 0 0,-5 2-8191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27.9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184 14 24575,'-6'-2'0,"0"-1"0,0 1 0,0 1 0,0-1 0,0 1 0,0 0 0,0 0 0,0 1 0,-1 0 0,1 0 0,0 0 0,0 1 0,-1 0 0,1 0 0,0 1 0,-6 2 0,7-3 0,1 1 0,0 0 0,0 0 0,0 0 0,0 1 0,0-1 0,1 1 0,-1 0 0,1 0 0,-1 0 0,1 0 0,0 1 0,0-1 0,1 1 0,-1 0 0,1 0 0,0 0 0,-1 0 0,2 0 0,-1 0 0,1 1 0,-2 5 0,1 5 0,2 0 0,-1 0 0,2 0 0,0 1 0,1-1 0,0 0 0,1 0 0,1 0 0,0-1 0,10 22 0,10 18 0,40 67 0,-50-97 0,-13-23 0,9 18 0,0 0 0,2-1 0,0 0 0,2-1 0,18 19 0,-29-33 0,0 0 0,0-1 0,0 1 0,0-1 0,1 0 0,-1 0 0,1 0 0,-1 0 0,1-1 0,0 1 0,-1-1 0,1 0 0,0 0 0,0 0 0,0-1 0,0 1 0,0-1 0,0 0 0,0 0 0,0-1 0,0 1 0,0-1 0,0 1 0,0-1 0,-1-1 0,1 1 0,0 0 0,0-1 0,-1 0 0,1 0 0,-1 0 0,0 0 0,1-1 0,-1 1 0,4-5 0,1-2 0,0 1 0,0-1 0,-1 0 0,0-1 0,-1 0 0,0 0 0,0 0 0,7-21 0,-10 23 0,0 0 0,0 0 0,-1-1 0,-1 0 0,1 1 0,-1-1 0,0 0 0,-1 1 0,0-1 0,-1 0 0,0 0 0,-2-10 0,2 16 0,0 0 0,0 1 0,0-1 0,0 1 0,0-1 0,-1 1 0,1 0 0,-1 0 0,0-1 0,1 1 0,-1 0 0,0 0 0,0 1 0,-1-1 0,1 0 0,0 1 0,0-1 0,-1 1 0,1 0 0,-1 0 0,1 0 0,-1 0 0,0 0 0,1 1 0,-6-2 0,2 2 0,1 0 0,-1 0 0,0 0 0,0 1 0,1 0 0,-1 0 0,0 0 0,1 1 0,-1-1 0,1 1 0,0 1 0,-7 3 0,7-4 0,1 1 0,0 0 0,0-1 0,0 2 0,0-1 0,1 0 0,-1 1 0,1-1 0,0 1 0,0 0 0,0 0 0,0 0 0,1 1 0,-3 6 0,4-8 0,0 0 0,1 0 0,-1 0 0,1 0 0,0 1 0,0-1 0,0 0 0,0 0 0,0 0 0,1 0 0,-1 0 0,1 1 0,0-1 0,0 0 0,0 0 0,1-1 0,-1 1 0,1 0 0,-1 0 0,1-1 0,0 1 0,0-1 0,0 1 0,4 3 0,3 1 0,-1 0 0,1 0 0,0-1 0,1 0 0,0 0 0,0-1 0,0-1 0,0 1 0,1-2 0,-1 1 0,1-2 0,0 1 0,16 0 0,-11-1 0,1-1 0,-1-1 0,1-1 0,-1 0 0,1-1 0,-1-1 0,0-1 0,22-7 0,13-6-1365,-29 11-5461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28.3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264 1 24575,'-41'39'0,"21"-22"0,1 2 0,-26 33 0,20-18 0,1 0 0,2 2 0,2 1 0,-22 51 0,42-87 0,-1 0 0,0 0 0,1 0 0,-1 0 0,1 1 0,-1-1 0,1 0 0,0 0 0,-1 0 0,1 1 0,0-1 0,0 0 0,0 0 0,0 1 0,0-1 0,0 0 0,0 0 0,0 0 0,1 1 0,-1-1 0,0 0 0,1 0 0,-1 0 0,1 0 0,-1 1 0,1-1 0,0 0 0,-1 0 0,1 0 0,0 0 0,0 0 0,0-1 0,0 1 0,0 0 0,0 0 0,0 0 0,0-1 0,0 1 0,0-1 0,0 1 0,0-1 0,0 1 0,0-1 0,1 0 0,-1 1 0,0-1 0,0 0 0,1 0 0,-1 0 0,0 0 0,0 0 0,1 0 0,-1 0 0,0 0 0,0-1 0,2 1 0,12-2 0,0 0 0,0-1 0,23-8 0,-28 7 0,20-6 0,-2-1 0,42-23 0,-23 10 0,-44 22-136,1 1-1,-1 0 1,1 0-1,-1-1 1,1 2-1,-1-1 1,1 0-1,0 1 0,5 0 1,9 2-6690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47.4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24575,'20'320'0,"14"-48"0,-25-231-1365,-4-30-5461</inkml:trace>
  <inkml:trace contextRef="#ctx0" brushRef="#br0" timeOffset="1">308 309 24575,'0'0'0,"0"-1"0,0 1 0,0 0 0,0-1 0,0 1 0,0-1 0,0 1 0,0 0 0,0-1 0,0 1 0,0 0 0,0-1 0,-1 1 0,1-1 0,0 1 0,0 0 0,0-1 0,0 1 0,-1 0 0,1-1 0,0 1 0,0 0 0,-1 0 0,1-1 0,0 1 0,-1 0 0,1 0 0,0-1 0,-1 1 0,1 0 0,0 0 0,-1 0 0,1-1 0,0 1 0,-1 0 0,1 0 0,0 0 0,-1 0 0,1 0 0,-1 0 0,-20 8 0,-14 18 0,32-23 0,0 0 0,0-1 0,1 1 0,-1 0 0,1 0 0,0 1 0,0-1 0,0 0 0,0 1 0,1-1 0,-1 1 0,1-1 0,0 1 0,0 0 0,0 0 0,1 0 0,-1-1 0,1 1 0,0 6 0,1-4 0,0-1 0,1 1 0,-1 0 0,1-1 0,0 0 0,1 1 0,-1-1 0,1 0 0,0 0 0,0 0 0,8 8 0,0-2 0,0 0 0,0-1 0,1 0 0,1-1 0,0 0 0,0-1 0,0 0 0,1-1 0,15 5 0,-24-10-54,0-1-1,1 0 0,-1 0 1,0-1-1,1 0 1,-1 0-1,0 0 0,1-1 1,-1 1-1,0-1 1,0 0-1,1-1 0,-1 0 1,0 1-1,0-1 0,-1-1 1,1 1-1,0-1 1,-1 0-1,1 0 0,-1 0 1,0-1-1,0 1 1,6-9-1,3-3-6771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28.6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74 24575,'-5'4'0,"-5"2"0,3 0 0,7-2 0,8 0 0,7-7 0,6-2 0,2-4 0,3-1 0,1 1 0,0-2 0,0 1 0,0 2 0,0-2 0,-1 0 0,0 3 0,-5 2-8191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28.9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70 18 24575,'-1'-2'0,"-1"0"0,0 1 0,1-1 0,-1 1 0,0 0 0,0-1 0,0 1 0,0 0 0,0 0 0,0 0 0,0 0 0,0 1 0,0-1 0,-3 0 0,4 1 0,0 0 0,0 0 0,-1 0 0,1 0 0,0 1 0,0-1 0,0 0 0,0 0 0,0 1 0,0-1 0,0 1 0,0-1 0,0 1 0,0-1 0,0 1 0,0 0 0,0 0 0,0-1 0,-1 3 0,0 0 0,0 0 0,0 0 0,0 0 0,1 0 0,-1 1 0,1-1 0,0 0 0,0 1 0,0-1 0,1 1 0,-1-1 0,1 1 0,0-1 0,0 1 0,1 5 0,70 386 0,-32-208 0,-31-141 0,0 1 0,1-1 0,3 0 0,29 73 0,-41-117-105,1 0 0,0 0 0,0 0 0,0 0 0,0-1 0,0 1 0,1 0 0,-1-1 0,1 1 0,-1-1 0,1 1 0,1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29.3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105 104 24575,'-4'0'0,"-6"0"0,-1 5 0,-4 0 0,2 5 0,2 5 0,-1 4 0,2 3 0,2 2 0,2 2 0,3 0 0,2 1 0,0-1 0,6-4 0,1-6-8191</inkml:trace>
  <inkml:trace contextRef="#ctx0" brushRef="#br0" timeOffset="1">131 27 24575,'0'-1'0,"0"0"0,0 0 0,0 0 0,0 0 0,0 0 0,0 0 0,0 0 0,1 0 0,-1 0 0,0 0 0,0 0 0,1 0 0,-1 0 0,0 0 0,1 0 0,-1 0 0,1 0 0,0 0 0,-1 1 0,1-1 0,0 0 0,-1 0 0,1 1 0,0-1 0,0 0 0,-1 1 0,3-2 0,-1 2 0,0 0 0,0 0 0,-1-1 0,1 1 0,0 1 0,0-1 0,0 0 0,0 0 0,0 1 0,-1-1 0,1 1 0,0-1 0,3 2 0,4 3 0,0 0 0,0 0 0,-1 0 0,11 10 0,5 6 60,50 33 0,-64-48-225,0 0 0,1-1 0,0 0 0,0 0 0,1-1 0,-1-1 0,1 0 0,14 1 0,-4-2-6661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29.6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228 18 24575,'0'-1'0,"0"0"0,-1 1 0,1-1 0,0 0 0,0 0 0,-1 0 0,1 1 0,0-1 0,-1 0 0,1 0 0,0 1 0,-1-1 0,1 0 0,-1 1 0,1-1 0,-1 1 0,0-1 0,1 1 0,-1-1 0,1 1 0,-1-1 0,0 1 0,0-1 0,1 1 0,-1 0 0,0-1 0,0 1 0,1 0 0,-1 0 0,0 0 0,0 0 0,0-1 0,1 1 0,-1 0 0,0 0 0,0 0 0,0 1 0,1-1 0,-1 0 0,0 0 0,0 0 0,0 1 0,1-1 0,-1 0 0,0 1 0,0-1 0,0 1 0,-38 18 0,32-13 0,0 2 0,0-1 0,0 0 0,1 1 0,0 1 0,1-1 0,-7 14 0,-28 70 0,36-81 0,-9 18 0,3 0 0,0 1 0,2 0 0,-8 55 0,16-82 0,0 0 0,-1 0 0,1 0 0,0 0 0,0 0 0,1 0 0,-1 0 0,1-1 0,-1 1 0,1 0 0,0 0 0,0 0 0,0 0 0,1-1 0,-1 1 0,1-1 0,-1 1 0,1-1 0,0 1 0,0-1 0,0 0 0,3 3 0,-2-3 0,1-1 0,0 1 0,0 0 0,0-1 0,0 0 0,0 0 0,0 0 0,0 0 0,0-1 0,0 0 0,0 1 0,0-1 0,0-1 0,5 0 0,12-3 0,-1 0 0,1-2 0,-1 0 0,38-18 0,19-14-1365,-55 28-5461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30.0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 0 24575,'-7'48'0,"4"-40"0,2 1 0,-1-1 0,1 0 0,0 0 0,1 0 0,-1 1 0,3 10 0,-2-17 0,0-1 0,1 1 0,-1-1 0,1 0 0,0 1 0,-1-1 0,1 1 0,0-1 0,0 0 0,0 0 0,0 0 0,0 1 0,0-1 0,0 0 0,0 0 0,0 0 0,0-1 0,2 2 0,0-1 0,1 0 0,-1 0 0,0 0 0,0 0 0,0-1 0,0 1 0,1-1 0,-1 0 0,0 0 0,0 0 0,7-1 0,8-2-114,0-1 1,-1-1-1,1 0 0,-1-1 0,0-1 1,0 0-1,-1-2 0,0 0 0,0 0 1,-1-2-1,16-13 0,-21 13-6712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30.3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159 44 24575,'-3'-1'0,"-1"0"0,1 0 0,0-1 0,0 1 0,0-1 0,0 1 0,0-1 0,0 0 0,-4-3 0,-12-8 0,16 12 0,0-1 0,0 0 0,0 1 0,0 0 0,-1 0 0,1 0 0,0 0 0,-1 0 0,1 0 0,-1 1 0,1 0 0,-1 0 0,1 0 0,-1 0 0,1 0 0,-1 1 0,1 0 0,0-1 0,-7 4 0,7-2 0,1 0 0,-1 1 0,1-1 0,0 1 0,-1 0 0,1 0 0,1 0 0,-1 0 0,0 0 0,1 0 0,-1 0 0,1 0 0,0 1 0,0-1 0,1 0 0,-1 1 0,0-1 0,1 1 0,0-1 0,0 5 0,-2 46 0,3 0 0,12 92 0,-8-112 0,2-1 0,1 0 0,2 0 0,1-1 0,22 46 0,-31-75 0,-1 1 0,1 0 0,0-1 0,0 0 0,0 1 0,0-1 0,0 0 0,1 0 0,-1 0 0,1-1 0,0 1 0,0-1 0,0 1 0,0-1 0,1 0 0,-1 0 0,0 0 0,1-1 0,-1 1 0,1-1 0,0 0 0,0 0 0,-1 0 0,1 0 0,0-1 0,0 0 0,0 0 0,0 0 0,0 0 0,-1 0 0,1-1 0,0 1 0,0-1 0,0 0 0,-1 0 0,1-1 0,-1 1 0,1-1 0,5-3 0,1-2 0,1 0 0,-1-1 0,0 0 0,-1 0 0,0-1 0,0 0 0,-1-1 0,0 0 0,-1 0 0,0-1 0,6-12 0,-1-6-5,-1 0 0,8-34-1,-5 17-1343,-4 13-5477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31.5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24575,'0'4'0,"0"6"0,0 6 0,0 4 0,0 4 0,0 1 0,5 1 0,0 1 0,1 0 0,3-1 0,0 0 0,-2 1 0,-1-1 0,-3-1 0,0-3-8191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31.8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77 24575,'-1'-1'0,"0"1"0,0-1 0,-1 0 0,1 0 0,0-1 0,0 1 0,0 0 0,0 0 0,0-1 0,0 1 0,0 0 0,1-1 0,-1 1 0,0 0 0,1-1 0,-1 1 0,1-1 0,0 0 0,-1 1 0,1-1 0,0 1 0,0-1 0,0 1 0,0-1 0,0 0 0,0 1 0,1-1 0,-1 1 0,0-1 0,1 1 0,0-1 0,-1 1 0,1-1 0,0 1 0,-1 0 0,1-1 0,0 1 0,0 0 0,0 0 0,0-1 0,0 1 0,0 0 0,2-1 0,1 0 0,-1 0 0,1 0 0,-1 0 0,1 0 0,0 1 0,0-1 0,0 1 0,0 0 0,0 1 0,0-1 0,0 1 0,0-1 0,0 1 0,0 0 0,0 1 0,4 0 0,1 1 0,-1 0 0,1 1 0,-1 0 0,0 0 0,0 1 0,0 0 0,-1 1 0,1 0 0,-1 0 0,0 0 0,11 12 0,-8-6 0,-1 1 0,0-1 0,-1 1 0,0 1 0,-1-1 0,9 24 0,-6-10 0,-2 2 0,0-1 0,-2 1 0,-1 0 0,-1 0 0,0 53 0,-5-67-124,-1 0 0,0 0 0,-1 0 0,-1-1 0,0 1 0,0-1-1,-1 0 1,-1 0 0,-1-1 0,-13 22 0,10-18-6702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32.2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12 106 24575,'-5'-4'0,"-1"-6"0,5-2 0,3-2 0,4 1 0,3-2 0,3 1 0,4 4 0,4 3 0,2 3 0,3 2 0,1 1 0,0 2 0,-4 4 0,-1 1 0,-5 0-8191</inkml:trace>
  <inkml:trace contextRef="#ctx0" brushRef="#br0" timeOffset="1">63 132 24575,'0'5'0,"4"0"0,2 5 0,4 0 0,4-1 0,5-2 0,3-7 0,3-4 0,0-5 0,2-1 0,-1-3 0,1 0 0,-1-2 0,1 2 0,-6 3-8191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32.5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57 24575,'4'0'0,"6"0"0,6 0 0,4 0 0,3-5 0,2-1 0,2-4 0,-1 0 0,-3-3 0,-7 1-8191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38.5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79 1 24575,'-8'9'0,"1"1"0,-1 0 0,2 0 0,0 1 0,0 0 0,1 0 0,0 0 0,1 1 0,0 0 0,1 0 0,0 0 0,0 14 0,-3 23 0,2 80 0,4-120 0,0 34 0,-1 21 0,12 101 0,-8-148 0,0 1 0,1-1 0,0 0 0,2 0 0,0-1 0,0 0 0,2 0 0,0 0 0,1-1 0,18 24 0,-23-34-136,1 0-1,0 0 1,0-1-1,0 1 1,0-1-1,1-1 1,0 1-1,-1-1 0,10 4 1,6 0-6690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33.1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0 24575,'-3'0'0,"0"0"0,0 1 0,0-1 0,0 1 0,0-1 0,0 1 0,0 0 0,0 0 0,1 0 0,-1 1 0,0-1 0,1 1 0,-1-1 0,1 1 0,-1 0 0,1 0 0,-3 3 0,1 0 0,0 0 0,1 0 0,-1 0 0,1 1 0,0-1 0,1 1 0,0-1 0,-3 9 0,2 0 0,0-1 0,0 1 0,2 0 0,0 0 0,0 0 0,1 0 0,2 15 0,3 6 0,17 91 0,-19-111 0,2-1 0,0 0 0,0 1 0,1-2 0,1 1 0,11 16 0,-14-25 0,0-1 0,0 1 0,1-1 0,0 0 0,-1 0 0,1-1 0,1 0 0,-1 1 0,0-2 0,1 1 0,0 0 0,-1-1 0,1 0 0,0-1 0,0 1 0,0-1 0,0 0 0,0-1 0,1 0 0,6 0 0,-1 1 0,-1 0 0,1 1 0,-1 0 0,13 4 0,-22-5 0,0 0 0,-1-1 0,1 1 0,-1 0 0,1 0 0,0 0 0,-1 0 0,1 0 0,-1 1 0,0-1 0,1 0 0,-1 0 0,0 1 0,0-1 0,0 1 0,0-1 0,0 1 0,0 0 0,-1-1 0,1 1 0,1 3 0,-2-1 0,1 0 0,-1 1 0,0-1 0,0 0 0,0 0 0,-1 0 0,1 0 0,-1 0 0,-2 6 0,-4 8 0,0 0 0,-2 0 0,-13 21 0,18-31 0,-21 30 0,16-25 0,1 0 0,0 1 0,0 0 0,-7 22 0,15-35 0,0-1 0,0 1 0,1-1 0,-1 1 0,0-1 0,1 0 0,-1 1 0,0-1 0,1 0 0,-1 1 0,1-1 0,-1 0 0,0 0 0,1 1 0,-1-1 0,1 0 0,-1 0 0,1 0 0,-1 1 0,1-1 0,-1 0 0,1 0 0,-1 0 0,1 0 0,-1 0 0,1 0 0,0 0 0,-1 0 0,1 0 0,-1-1 0,1 1 0,-1 0 0,1 0 0,-1 0 0,0 0 0,1-1 0,-1 1 0,1 0 0,0-1 0,24-6 0,-13 1 0,0 2 0,1 0 0,-1 0 0,1 1 0,0 1 0,0 0 0,0 1 0,0 0 0,0 1 0,23 3 0,-29-2 0,0 0 0,-1 1 0,1-1 0,-1 2 0,1-1 0,-1 1 0,0 0 0,0 0 0,0 1 0,0 0 0,-1 0 0,1 0 0,-1 0 0,0 1 0,0 0 0,-1 0 0,1 1 0,-1-1 0,-1 1 0,1 0 0,5 12 0,-5-8 0,0 0 0,-1 0 0,0 0 0,-1 1 0,0-1 0,0 1 0,-1-1 0,-1 1 0,0 0 0,0-1 0,-1 1 0,0-1 0,-1 1 0,0-1 0,-1 1 0,0-1 0,-1 0 0,0 0 0,0 0 0,-1-1 0,-10 15 0,10-16 0,-2 0 0,1-1 0,-1 1 0,0-1 0,-1 0 0,1-1 0,-1 0 0,-1 0 0,1-1 0,-19 9 0,23-12 0,1-1 0,-1 1 0,0 0 0,0-1 0,1 0 0,-1 0 0,0 0 0,0 0 0,0-1 0,0 0 0,0 0 0,-1 0 0,1 0 0,0 0 0,0-1 0,0 0 0,0 1 0,1-2 0,-1 1 0,0 0 0,0-1 0,1 0 0,-1 0 0,0 0 0,1 0 0,0 0 0,0-1 0,0 1 0,-5-6 0,6 5 0,0-1 0,0 0 0,1 0 0,-1 0 0,1 0 0,0 0 0,0-1 0,0 1 0,1 0 0,0 0 0,-1-1 0,1 1 0,1 0 0,-1 0 0,1-1 0,0 1 0,0 0 0,0 0 0,0 0 0,1 0 0,-1 0 0,1 0 0,3-5 0,6-12 0,1 1 0,26-33 0,-38 52 0,20-22-273,0 1 0,1 1 0,1 1 0,48-33 0,-48 37-6553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33.4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51 1 24575,'-3'0'0,"1"0"0,0 0 0,0 0 0,0 1 0,0-1 0,-1 1 0,1-1 0,0 1 0,0 0 0,0 0 0,0 0 0,1 0 0,-1 0 0,0 1 0,0-1 0,1 1 0,-1-1 0,1 1 0,-1-1 0,1 1 0,-1 0 0,1 0 0,0-1 0,0 1 0,0 0 0,0 0 0,0 0 0,1 0 0,-1 0 0,1 1 0,-1-1 0,1 0 0,0 0 0,-1 0 0,1 0 0,1 3 0,-2 12 0,2-1 0,0 1 0,6 29 0,-3-24 0,19 113 0,44 140 0,-61-254-341,1 0 0,0-1-1,13 23 1,-14-33-6485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33.8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1 101 24575,'0'-4'0,"0"-1"0,0 1 0,0 0 0,1 0 0,0 0 0,-1 0 0,2 0 0,-1 0 0,0 0 0,1 0 0,0 0 0,0 0 0,0 0 0,0 1 0,0-1 0,1 1 0,0 0 0,-1 0 0,1 0 0,0 0 0,1 0 0,6-4 0,-6 5 0,0 0 0,1 1 0,-1-1 0,1 1 0,0 0 0,-1 0 0,1 0 0,0 1 0,-1 0 0,1 0 0,0 0 0,0 0 0,-1 1 0,1-1 0,0 1 0,-1 1 0,1-1 0,0 1 0,-1-1 0,5 4 0,0 0 0,-1 0 0,1 0 0,-2 1 0,1 1 0,-1-1 0,1 1 0,-2 0 0,1 0 0,-1 1 0,0 0 0,-1 0 0,0 1 0,0-1 0,-1 1 0,5 12 0,-3-3 0,0 1 0,-1 0 0,-1 0 0,-1 0 0,-1 0 0,0 34 0,-1-22 0,-4 47 0,2-74 0,0 0 0,0 0 0,0 0 0,0 0 0,0 0 0,-1 0 0,0 0 0,0-1 0,0 1 0,0 0 0,-1-1 0,1 0 0,-1 0 0,0 1 0,-4 3 0,-8 3-1365,3 0-5461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34.1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77 24575,'0'-4'0,"0"-7"0,5 0 0,0-3 0,5 0 0,5 4 0,4 2 0,3 4 0,-2 6 0,0 3 0,1 0 0,-4 4 0,1 1 0,1-2 0,-3-2-8191</inkml:trace>
  <inkml:trace contextRef="#ctx0" brushRef="#br0" timeOffset="1">128 128 24575,'0'5'0,"-4"1"0,-2 4 0,5 0 0,7-1 0,6-3 0,7-2 0,3-6 0,3-2 0,1-6 0,1-1 0,0-2 0,0 0 0,-5 3-8191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34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 12 24575,'0'-5'0,"-4"-1"0,-2 5 0,1 7 0,0 6 0,2 7 0,1 3 0,6 3 0,1 1 0,0 1 0,0 0 0,-2 0 0,4 0 0,0-1 0,-1 0 0,-1-1 0,-2 1 0,-1-5-8191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34.9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21 24575,'0'-1'0,"1"0"0,-1-1 0,1 1 0,-1 0 0,1 0 0,0 0 0,-1 0 0,1 0 0,0 0 0,0 0 0,0 0 0,0 0 0,0 1 0,0-1 0,0 0 0,0 0 0,0 1 0,0-1 0,0 1 0,0-1 0,1 1 0,-1-1 0,0 1 0,0 0 0,1 0 0,-1-1 0,0 1 0,0 0 0,1 0 0,0 1 0,41-1 0,-30 3 0,0 0 0,0 1 0,-1 0 0,0 1 0,0 1 0,0 0 0,0 1 0,-1 0 0,0 0 0,-1 1 0,0 1 0,0 0 0,0 0 0,-1 1 0,-1 0 0,0 0 0,0 1 0,8 17 0,11 20 0,-3 2 0,-2 0 0,17 57 0,-32-85 0,55 158 0,55 272 0,-112-426 0,-1-1 0,-1 1 0,-1 0 0,-2 0 0,0-1 0,-2 1 0,-6 30 0,8-53-4,-1 0 1,1-1-1,-1 1 0,0-1 0,0 0 0,0 1 0,-1-1 1,1 0-1,-1 0 0,1 1 0,-1-1 0,1 0 0,-1-1 1,0 1-1,0 0 0,0 0 0,0-1 0,-1 1 0,1-1 1,-5 2-1,4-2 19,-1 0 1,0 0-1,0 0 0,0-1 1,0 0-1,0 0 1,0 0-1,1 0 0,-1-1 1,0 1-1,0-1 1,-6-2-1,-1-1-180,1 0 0,0-1 0,-1 0 0,2-1 0,-1 0 0,1 0 0,0-1 0,-16-16 0,8 3-6661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35.2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91 24575,'0'-4'0,"4"-2"0,2-4 0,4 0 0,4 1 0,5-2 0,3 1 0,3 2 0,-4-2 0,0 1 0,-5 6 0,-4 4-8191</inkml:trace>
  <inkml:trace contextRef="#ctx0" brushRef="#br0" timeOffset="1">26 219 24575,'0'4'0,"4"2"0,7 0 0,4-2 0,6-1 0,2-5 0,2-3 0,2 0 0,-5-4 0,-1 0 0,-4 1-8191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35.5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72 0 24575,'-3'0'0,"0"0"0,0 1 0,0-1 0,0 0 0,0 1 0,0 0 0,0-1 0,1 1 0,-1 0 0,0 0 0,1 1 0,-1-1 0,0 1 0,1-1 0,0 1 0,-1 0 0,1 0 0,0 0 0,0 0 0,0 0 0,0 0 0,0 1 0,1-1 0,-1 1 0,1-1 0,-1 1 0,1-1 0,0 1 0,0 0 0,0 0 0,0 0 0,1-1 0,-1 1 0,1 0 0,0 5 0,-1 4 0,1 0 0,1 0 0,0-1 0,0 1 0,1 0 0,1-1 0,5 17 0,0 0 0,-1-1 0,-1 1 0,4 56 0,-9-70 0,3 7-1365,1-4-5461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35.9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53 24575,'4'-1'0,"1"0"0,-1-1 0,0 1 0,0-1 0,0 0 0,0 0 0,0 0 0,0-1 0,4-2 0,23-13 0,-22 15 0,1 0 0,0 1 0,0 0 0,0 0 0,1 1 0,-1 1 0,0-1 0,0 2 0,0-1 0,1 2 0,-1-1 0,0 1 0,14 5 0,-18-4 0,1 0 0,-2 0 0,1 0 0,0 1 0,-1-1 0,1 1 0,-1 1 0,0-1 0,0 1 0,-1 0 0,1 0 0,-1 0 0,-1 1 0,1 0 0,-1-1 0,1 1 0,-2 0 0,1 1 0,-1-1 0,0 0 0,2 10 0,0-1 17,-1 1 0,-1 0 1,-1-1-1,0 1 0,-1 0 0,-2 23 0,1-32-100,0-1 1,-1 0-1,1 1 1,-1-1-1,-1 0 1,1 0-1,-1 0 1,0 0-1,0-1 1,-1 1-1,0-1 1,0 0-1,0 0 1,0 0-1,-1 0 1,0-1-1,-10 8 1,-1-3-6744</inkml:trace>
  <inkml:trace contextRef="#ctx0" brushRef="#br0" timeOffset="1">77 156 24575,'0'-5'0,"5"-1"0,1-4 0,4 0 0,4 1 0,1-1 0,1 0 0,3 2 0,3 3 0,1 1 0,-3 7 0,-1 6 0,-3 2-8191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36.2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93 24575,'-4'0'0,"2"0"0,7 0 0,6 0 0,6 0 0,5-4 0,2-2 0,2-4 0,0 0 0,1-3 0,0 0 0,0-1 0,-1 2 0,-4 2-8191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39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120 14 24575,'0'-4'0,"1"-6"0,8 18 0,-3-1 0,2 2 0,0 1 0,-1 0 0,-1 0 0,0 0 0,0 1 0,-1 0 0,0 1 0,-1-1 0,4 19 0,0 1 0,-3 0 0,4 47 0,-7-40 0,-2 0 0,-1 0 0,-3 0 0,-8 43 0,7-59 0,-1 0 0,0 0 0,-2 0 0,-1-1 0,0 0 0,-2 0 0,0-1 0,-17 21 0,26-38-38,1-1 0,-1 0 0,0 1 1,-1-1-1,1 0 0,0 0 0,-1 0 0,1 0 0,-1-1 0,1 1 0,-1-1 0,0 0 0,1 1 0,-1-1 0,0 0 0,0-1 1,0 1-1,0 0 0,0-1 0,0 0 0,0 0 0,0 1 0,0-2 0,0 1 0,0 0 0,0-1 0,0 1 0,0-1 0,0 0 1,0 0-1,0 0 0,0-1 0,1 1 0,-1 0 0,-3-4 0,-6-5-6788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41.5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24575,'84'1'0,"95"14"0,-83-7 0,133-5 0,-146-4 0,-74 1-227,0 0-1,0-1 1,-1-1-1,1 1 1,13-5-1,-7 0-6598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42.9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0 152 24575,'1'-3'0,"-1"1"0,1-1 0,0 0 0,0 1 0,0-1 0,1 1 0,-1-1 0,1 1 0,-1-1 0,1 1 0,0 0 0,0 0 0,0 0 0,0 0 0,0 0 0,0 0 0,0 1 0,1-1 0,-1 1 0,5-3 0,55-23 0,-59 26 0,46-12 0,1 1 0,1 3 0,0 1 0,0 3 0,60 2 0,44-5 0,18-4 0,2 7 0,306 30 0,-279-7 0,322-13 0,-355-17 0,81-2 0,-226 15-273,0-1 0,0-2 0,0 0 0,40-10 0,-47 8-6553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43.7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57 24575,'1'-1'0,"-1"0"0,1 0 0,-1-1 0,1 1 0,0 0 0,0 0 0,-1 0 0,1 0 0,0 0 0,0 0 0,0 1 0,0-1 0,0 0 0,0 0 0,0 1 0,0-1 0,1 0 0,-1 1 0,2-1 0,32-13 0,-26 11 0,7-2 0,0 0 0,0 1 0,0 1 0,0 1 0,24-1 0,88 6 0,-47-1 0,233 14 0,-112-4 0,-15-3 0,286 7 0,-225-15 0,274-4 0,-224-24 0,-204 14 0,0 5 0,156 5 0,-244 4-170,0-1-1,0 1 0,-1 1 1,1-1-1,0 1 0,-1 0 1,9 4-1,4 5-6655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46.4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24575,'0'4'0,"0"6"0,4 6 0,2 4 0,0 4 0,-1 1 0,2-3 0,1-1 0,-2-4-8191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46.8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0 24575,'-4'0'0,"-2"5"0,5 0 0,3 5 0,0 5 0,0 4 0,5 3 0,0 2 0,0 2 0,2-4 0,1-2 0,2 1 0,3 1 0,0 1 0,-3-3-8191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47.1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1 24575,'0'4'0,"0"6"0,0 6 0,0 4 0,0 4 0,0 1 0,0 1 0,0 1 0,0 0 0,0-1 0,0 1 0,0-1 0,-5-5 0,-1-1 0,1 1 0,0-4-8191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47.5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16 24575,'5'0'0,"0"5"0,5 0 0,5 1 0,-1-6 0,2-3 0,3 0 0,2-1 0,-2-3 0,0-1 0,-3 2-8191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47.9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102 1 24575,'-6'8'0,"1"0"0,0 0 0,0 1 0,1 0 0,0 0 0,0 0 0,1 1 0,-3 15 0,-3 6 0,-6 24 0,3 1 0,-7 79 0,17-122 0,1-3 0,0 1 0,1-1 0,0 1 0,0 0 0,4 17 0,-4-26 0,1 0 0,-1-1 0,0 1 0,1 0 0,-1 0 0,1 0 0,0-1 0,0 1 0,-1 0 0,1-1 0,0 1 0,0 0 0,1-1 0,-1 1 0,0-1 0,0 0 0,1 1 0,-1-1 0,1 0 0,-1 0 0,1 0 0,0 0 0,-1 0 0,1 0 0,0-1 0,-1 1 0,1 0 0,0-1 0,0 1 0,0-1 0,0 0 0,0 0 0,-1 0 0,1 0 0,0 0 0,0 0 0,0 0 0,0 0 0,3-2 0,-2 1 8,1 0 0,-1-1 0,0 0 0,1 0 0,-1 0 0,0 0 0,-1 0 0,1 0 0,0-1 0,0 1 0,-1-1 0,0 0 0,1 0 0,1-4 0,24-45-1493,-18 29-5341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48.2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0 24575,'-4'0'0,"-2"4"0,5 2 0,2 4 0,6 0 0,5 3 0,6 0 0,4-4 0,-2-2-8191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48.6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330 0 24575,'-6'3'0,"0"-1"0,0 1 0,1-1 0,-1 2 0,1-1 0,0 1 0,0-1 0,0 1 0,0 1 0,1-1 0,-1 1 0,-4 6 0,-2 1 0,-184 196 0,190-204 0,1 1 0,-1 0 0,1 1 0,0-1 0,0 1 0,0-1 0,1 1 0,0 0 0,0 0 0,0 1 0,1-1 0,0 1 0,0-1 0,1 1 0,0-1 0,0 1 0,0 0 0,1 0 0,0-1 0,1 1 0,-1 0 0,1 0 0,0-1 0,4 11 0,0 19 0,-1-1 0,-2 52 0,2 12 0,5-58-1365,-3-24-5461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0.0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35 24575,'-4'-24'0,"3"14"0,7 23 0,1 11 0,0 0 0,-2 1 0,-1-1 0,-1 1 0,-1 0 0,-2 40 0,0-25 0,7 55 0,9 44 0,-16-137 0,0 0 0,0 0 0,0-1 0,1 1 0,-1 0 0,0 0 0,1-1 0,0 1 0,-1 0 0,1-1 0,0 1 0,-1 0 0,1-1 0,0 1 0,0-1 0,1 1 0,-1-1 0,0 0 0,0 1 0,1-1 0,-1 0 0,0 0 0,1 0 0,-1 0 0,1 0 0,0 0 0,-1-1 0,1 1 0,0 0 0,-1-1 0,1 1 0,0-1 0,0 0 0,-1 0 0,1 1 0,0-1 0,0 0 0,0-1 0,-1 1 0,1 0 0,0 0 0,1-1 0,11-3 0,-1 0 0,-1-1 0,1 0 0,21-13 0,-2 2 0,-31 16 0,1-1 0,-1 0 0,0 1 0,1-1 0,-1 1 0,0-1 0,1 1 0,-1 0 0,1-1 0,-1 1 0,1 0 0,-1 0 0,1 0 0,-1 0 0,0 0 0,1 0 0,-1 1 0,1-1 0,-1 0 0,1 1 0,-1-1 0,0 1 0,1 0 0,-1-1 0,0 1 0,0 0 0,2 1 0,-1 0 0,-1 1 0,0-1 0,0 0 0,0 0 0,0 1 0,-1-1 0,1 0 0,0 1 0,-1-1 0,0 1 0,0-1 0,0 1 0,0-1 0,0 5 0,-2 5 0,0 0 0,0 0 0,-1 0 0,-1 0 0,-8 17 0,5-15 0,0 0 0,-2-1 0,0 0 0,0-1 0,-1 0 0,-14 14 0,22-24 0,0 0 0,-1 0 0,1 0 0,-1 0 0,1 0 0,-1 0 0,0 0 0,1-1 0,-1 0 0,0 1 0,0-1 0,0 0 0,0 0 0,0-1 0,0 1 0,-1-1 0,1 1 0,0-1 0,0 0 0,0 0 0,0 0 0,0-1 0,-1 1 0,1-1 0,0 0 0,0 0 0,0 0 0,0 0 0,0 0 0,1-1 0,-1 1 0,0-1 0,1 0 0,-1 0 0,1 0 0,-1 0 0,-2-3 0,3 3-80,-1-1 0,1 0-1,0 0 1,0 0 0,0 0-1,0 0 1,1 0 0,-1 0-1,1-1 1,0 1 0,0-1 0,0 1-1,0-1 1,0 1 0,1-1-1,0-4 1,1-10-6746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48.9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1 175 24575,'0'-5'0,"0"1"0,0-1 0,0 0 0,1 1 0,0-1 0,0 1 0,0-1 0,0 1 0,1-1 0,0 1 0,0 0 0,0 0 0,0 0 0,1 0 0,-1 0 0,1 0 0,0 1 0,0-1 0,4-2 0,1 0 0,0 1 0,0 0 0,0 1 0,1 0 0,0 0 0,-1 1 0,1 0 0,14-2 0,28-8 0,-7 2 0,-1 1 0,54-4 0,-94 14 0,0 0 0,0 0 0,0 0 0,0 1 0,0-1 0,0 1 0,0 0 0,0 0 0,0 0 0,0 0 0,0 0 0,0 1 0,-1 0 0,1-1 0,0 1 0,-1 0 0,0 0 0,1 0 0,-1 0 0,0 1 0,0-1 0,0 1 0,0-1 0,-1 1 0,1 0 0,-1-1 0,1 1 0,-1 0 0,0 0 0,0 0 0,0 0 0,-1 0 0,1 0 0,-1 5 0,3 13 0,-1 1 0,-1 0 0,-3 42 0,0-35 0,1-10-170,0 0-1,-2 1 0,0-1 1,-1 0-1,-1 0 0,-1-1 1,-8 19-1,7-22-6655</inkml:trace>
  <inkml:trace contextRef="#ctx0" brushRef="#br0" timeOffset="1">258 150 24575,'-4'0'0,"-2"4"0,0 6 0,-3 2 0,0 2 0,-3 4 0,1 3 0,2 2 0,-1-3 0,0 0 0,2 1 0,3-4-8191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49.4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1 110 24575,'1'-4'0,"1"0"0,1 1 0,-1-1 0,0 1 0,1 0 0,-1 0 0,1 0 0,0 0 0,0 0 0,1 1 0,-1-1 0,0 1 0,7-3 0,-4 0 0,11-8 0,32-22 0,-47 34 0,0-1 0,0 1 0,0 0 0,0 0 0,0 0 0,0 0 0,0 0 0,0 1 0,0-1 0,1 1 0,-1-1 0,0 1 0,0 0 0,1 0 0,-1 0 0,0 0 0,1 0 0,-1 0 0,3 2 0,-4-1 0,0 0 0,0 0 0,0 0 0,0 0 0,-1 0 0,1 0 0,0 0 0,-1 1 0,1-1 0,-1 0 0,1 0 0,-1 1 0,0-1 0,1 0 0,-1 1 0,0-1 0,0 1 0,0-1 0,0 0 0,0 1 0,0-1 0,-1 3 0,-6 35 0,6-35 0,-22 64 0,18-55 0,0 0 0,0 0 0,1 0 0,1 0 0,1 1 0,-3 23 0,5-36 0,0 1 0,0 0 0,0-1 0,0 1 0,1 0 0,-1-1 0,0 1 0,1 0 0,-1-1 0,1 1 0,0-1 0,-1 1 0,1-1 0,0 1 0,0-1 0,0 1 0,0-1 0,0 0 0,0 0 0,0 1 0,1-1 0,-1 0 0,0 0 0,1 0 0,-1 0 0,1-1 0,-1 1 0,1 0 0,-1-1 0,1 1 0,-1 0 0,1-1 0,0 0 0,2 1 0,6-1 0,0 0 0,0 0 0,0-1 0,-1 0 0,12-4 0,16 0 0,-34 4 0,0 1 0,0 0 0,1-1 0,-1 1 0,0 1 0,0-1 0,0 0 0,0 1 0,0 0 0,0-1 0,0 1 0,0 0 0,0 1 0,0-1 0,-1 0 0,1 1 0,0 0 0,-1-1 0,1 1 0,-1 0 0,0 1 0,3 1 0,-3 1 0,1 0 0,-1 0 0,0 0 0,0 0 0,-1 0 0,1 1 0,-1-1 0,0 1 0,-1-1 0,1 0 0,-1 1 0,-1 5 0,1 1 0,-1-1 0,-1 1 0,0-1 0,0 0 0,-1 0 0,0 1 0,-1-2 0,-10 21 0,12-29 0,1 1 0,0-1 0,-1 0 0,1 0 0,-1 0 0,0 0 0,0 0 0,0 0 0,0 0 0,0-1 0,0 1 0,0-1 0,-1 1 0,1-1 0,-1 0 0,1 0 0,-5 1 0,4-2 0,0 0 0,0 0 0,0 0 0,1-1 0,-1 0 0,0 1 0,0-1 0,0 0 0,1 0 0,-1 0 0,0-1 0,1 1 0,-1 0 0,1-1 0,0 0 0,-1 0 0,1 0 0,0 0 0,0 0 0,-2-3 0,-6-5 17,0-2 0,1 1 1,0-1-1,0 0 0,2-1 0,-8-15 0,12 22-110,1-1 0,-1 1 1,1-1-1,1 0 0,-1 1 0,1-1 0,1 0 0,-1 0 1,1 0-1,0 0 0,0 0 0,1 1 0,0-1 1,1 0-1,2-8 0,2-2-6733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49.8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47 24575,'-1'-2'0,"11"-3"0,32-10 0,-18 8 0,1 0 0,28-3 0,-49 10 0,1-1 0,0 1 0,0 0 0,-1 1 0,1-1 0,0 1 0,-1 0 0,1 0 0,-1 0 0,1 1 0,-1-1 0,0 1 0,1 0 0,-1 1 0,0-1 0,0 1 0,4 3 0,-3-1 0,-1 0 0,0 0 0,0 0 0,-1 0 0,1 0 0,-1 1 0,0 0 0,-1 0 0,0-1 0,1 2 0,0 7 0,1 9 0,0 0 0,-2 0 0,-1 0 0,-1 1 0,-5 39 0,3-51 0,1-1 0,-1 1 0,-1-1 0,0 0 0,-1 0 0,0 0 0,-1-1 0,0 0 0,0 1 0,-1-2 0,-1 1 0,1-1 0,-11 11 0,16-19-44,0 0 0,0 0 0,0 0 0,0-1 0,0 1 0,-1 0 0,1-1 0,0 1 0,0-1 0,0 0 0,-1 1 0,1-1 0,0 0 0,-1 0 0,1 1 0,0-1 0,-1 0 0,1 0-1,0-1 1,0 1 0,-1 0 0,1 0 0,0-1 0,-1 1 0,1 0 0,0-1 0,0 1 0,0-1 0,0 0 0,-2 0 0,-7-8-6782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50.1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58 14 24575,'-2'-13'0,"-2"12"0,-9 25 0,-9 42 0,16-31 0,1-1 0,1 1 0,2 0 0,2 0 0,1 0 0,2 0 0,10 48 0,-11-71-151,1-1-1,1-1 0,0 1 0,0 0 1,1-1-1,1 0 0,-1 0 1,11 13-1,0-7-6674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50.5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24575,'-1'57'0,"3"64"0,-2-119 0,0 0 0,0-1 0,0 1 0,0 0 0,1-1 0,-1 1 0,0-1 0,1 1 0,-1-1 0,1 1 0,0-1 0,0 1 0,0-1 0,-1 1 0,1-1 0,0 0 0,1 0 0,-1 1 0,0-1 0,0 0 0,0 0 0,1 0 0,-1 0 0,0 0 0,1-1 0,-1 1 0,1 0 0,-1-1 0,1 1 0,0-1 0,-1 1 0,1-1 0,-1 0 0,1 1 0,0-1 0,-1 0 0,4-1 0,6 0 0,1-1 0,-1 0 0,0-1 0,19-7 0,4-1 0,-3 3 0,-22 5 0,0 0 0,0 1 0,0 0 0,0 1 0,0 0 0,18 0 0,-25 2 0,1-1 0,-1 1 0,0-1 0,0 1 0,0 0 0,0 0 0,1 0 0,-2 1 0,1-1 0,0 0 0,0 1 0,0-1 0,0 1 0,-1-1 0,1 1 0,-1 0 0,1 0 0,-1 0 0,0 0 0,0 0 0,0 0 0,0 0 0,0 0 0,0 0 0,-1 0 0,1 1 0,-1-1 0,1 0 0,-1 1 0,0-1 0,0 0 0,0 1 0,0 2 0,-1 5 0,0 1 0,0-1 0,-1 0 0,-1 0 0,1 0 0,-2 0 0,1 0 0,-2-1 0,1 1 0,-1-1 0,0 0 0,-1 0 0,0-1 0,0 0 0,-1 0 0,0 0 0,-1-1 0,0 0 0,-14 10 0,20-16 0,-1 1 0,1-1 0,-1 0 0,0 0 0,1 0 0,-1-1 0,0 1 0,0-1 0,0 1 0,0-1 0,1 0 0,-1 0 0,0 0 0,0 0 0,0-1 0,0 1 0,0-1 0,1 0 0,-1 0 0,0 0 0,0 0 0,1 0 0,-1 0 0,1-1 0,-1 1 0,1-1 0,0 0 0,0 0 0,0 0 0,-1 0 0,2 0 0,-1 0 0,0 0 0,0-1 0,1 1 0,-3-5 0,-1-2 0,0 0 0,1-1 0,0 1 0,0-1 0,1 0 0,1 0 0,-1 0 0,2 0 0,-2-11 0,3 11-85,-1-16-235,1 0 0,0 0 0,7-36 0,-1 39-6506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51.3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421 1 24575,'-20'46'0,"3"1"0,1 0 0,3 2 0,2 0 0,1 0 0,-2 64 0,5 21 0,8-120 0,-1 0 0,2 0 0,0 0 0,0-1 0,2 1 0,-1-1 0,10 20 0,-4-19 0,-8-27 0,-8-26 0,3 26 0,0 1 0,-1-1 0,0 1 0,-1 1 0,-1-1 0,0 1 0,0 0 0,-1 0 0,-1 1 0,0 0 0,0 1 0,-1 0 0,-13-10 0,17 15 0,0 0 0,1 1 0,-2 0 0,1 0 0,0 1 0,0-1 0,-1 1 0,0 1 0,1-1 0,-1 1 0,0 0 0,1 1 0,-1-1 0,0 1 0,0 1 0,0-1 0,1 1 0,-1 1 0,0-1 0,1 1 0,-1 0 0,1 0 0,0 1 0,0 0 0,0 0 0,0 1 0,-7 5 0,9-6 0,0 0 0,1 0 0,-1 1 0,1-1 0,0 1 0,0 0 0,0 0 0,1 0 0,-1 0 0,1 1 0,0-1 0,0 1 0,1-1 0,-1 1 0,1 0 0,0-1 0,0 1 0,0 0 0,1 0 0,0 0 0,0 0 0,0-1 0,1 1 0,-1 0 0,1 0 0,3 9 0,-2-7 0,0 0 0,1 0 0,0 0 0,0 0 0,0 0 0,1-1 0,0 1 0,0-1 0,1 0 0,0-1 0,0 1 0,0-1 0,0 0 0,1 0 0,0 0 0,12 7 0,-8-8 8,-1-1 0,1 1 0,0-2 0,0 1 0,0-1 0,0-1 0,0 0 0,0 0 0,1-1 0,-1-1 0,0 1 0,0-2 0,0 1 0,11-4 0,-5 0-194,0 0 1,-1-1-1,0-1 0,0 0 1,0-1-1,-1 0 1,25-21-1,-17 11-6640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51.6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21 24575,'0'-4'0,"4"-2"0,6 0 0,6 2 0,4 5 0,3 3 0,3 0 0,0 0 0,-4 4 0,-1 0 0,-4 3 0,-6 0-8191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52.0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55 1 24575,'-6'7'0,"0"-1"0,1 2 0,0-1 0,1 1 0,0 0 0,0 0 0,0 0 0,1 0 0,0 0 0,1 1 0,0 0 0,0-1 0,0 10 0,-1 19 0,4 68 0,1-57 0,-2-31-120,-1-2-129,2-1 0,0 1 0,0 0 0,7 26 0,-2-24-6577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52.3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65 24575,'0'-1'0,"0"1"0,-1 0 0,1-1 0,0 1 0,0-1 0,0 1 0,0 0 0,0-1 0,0 1 0,0 0 0,0-1 0,0 1 0,0 0 0,0-1 0,1 1 0,-1 0 0,0-1 0,0 1 0,0 0 0,0-1 0,0 1 0,1 0 0,-1-1 0,0 1 0,0 0 0,1-1 0,-1 1 0,0 0 0,0 0 0,1-1 0,-1 1 0,0 0 0,1 0 0,-1 0 0,0 0 0,1-1 0,-1 1 0,13 9 0,8 19 0,-12-4 0,-1 0 0,-1 1 0,-1 0 0,-1 0 0,-1 1 0,-1-1 0,-2 1 0,0 0 0,-2-1 0,-5 33 0,6-53 0,-1-1 0,1 1 0,-1-1 0,0 1 0,0-1 0,-1 1 0,1-1 0,-1 1 0,-4 5 0,12-55 0,4 7 0,2 2 0,2 0 0,1 0 0,2 1 0,1 1 0,1 1 0,3 1 0,45-55 0,-45 66-1365,-1 4-5461</inkml:trace>
  <inkml:trace contextRef="#ctx0" brushRef="#br0" timeOffset="1">385 244 24575,'-2'9'0,"2"-1"0,13-7 0,-5-3 0,1 0 0,-1-1 0,0 0 0,-1-1 0,1 0 0,-1 0 0,1 0 0,8-8 0,57-50 0,-35 27 0,26-23-1365,-54 45-5461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52.6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134 31 24575,'-3'-2'0,"-5"-3"0,-1 1 0,0 0 0,0 0 0,0 1 0,0 0 0,-16-2 0,23 4 0,1 1 0,-1 0 0,0 0 0,0 1 0,0-1 0,1 0 0,-1 1 0,0-1 0,0 1 0,1-1 0,-1 1 0,0 0 0,1 0 0,-1-1 0,1 1 0,-4 3 0,3-2 0,1 0 0,-1 1 0,0-1 0,1 1 0,-1-1 0,1 1 0,0 0 0,-1 0 0,1 0 0,1-1 0,-1 1 0,0 0 0,0 5 0,0 12 0,0 0 0,1 0 0,0 0 0,2 1 0,1-1 0,0-1 0,2 1 0,11 34 0,-1-15 0,1-2 0,2 0 0,30 47 0,-47-83-19,35 49 160,-34-46-255,1-1 0,0 0-1,-1 0 1,1-1-1,0 1 1,0 0 0,1-1-1,-1 0 1,0 0-1,1 0 1,-1 0-1,8 2 1,-1-3-6712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0.5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88 1 24575,'-1'8'0,"0"1"0,-1-1 0,0 0 0,-1 0 0,0 0 0,-4 9 0,-7 20 0,2 7 0,-25 113 0,35-142 0,0 0 0,1 1 0,1-1 0,0 0 0,1 0 0,1 1 0,0-1 0,6 18 0,-8-30 0,0 0 0,1-1 0,0 1 0,0-1 0,0 1 0,0-1 0,0 1 0,0-1 0,1 1 0,-1-1 0,1 0 0,0 0 0,-1 0 0,1 0 0,0 0 0,0 0 0,0-1 0,1 1 0,-1 0 0,0-1 0,1 0 0,-1 0 0,1 1 0,-1-1 0,1-1 0,-1 1 0,1 0 0,0-1 0,-1 1 0,1-1 0,0 0 0,-1 0 0,1 0 0,0 0 0,-1 0 0,1-1 0,4 0 0,-1-1 0,-1-1 0,1 1 0,-1-1 0,0 0 0,0 0 0,0 0 0,-1-1 0,1 0 0,-1 0 0,0 0 0,0 0 0,0 0 0,0-1 0,-1 0 0,0 0 0,5-8 0,-3-5 0,1-1 0,-2 1 0,-1-1 0,0 0 0,-1 0 0,-1 0 0,-1 0 0,-4-34 0,3 29 0,27 111 0,-17-54 0,22 69 0,-27-93 0,0-1 0,0 1 0,1-1 0,-1 1 0,2-1 0,-1-1 0,1 1 0,11 10 0,-16-17-42,0 0-1,0 0 0,0 0 1,0 0-1,0 0 0,1 0 1,-1-1-1,0 1 0,0 0 1,1-1-1,-1 1 0,0-1 1,1 1-1,-1-1 0,0 0 1,1 1-1,-1-1 0,0 0 1,1 0-1,-1 0 0,1 0 1,-1 0-1,0 0 0,1-1 1,-1 1-1,1 0 0,-1-1 1,0 1-1,0-1 0,1 1 1,1-2-1,6-8-6783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53.0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52 24575,'-5'-5'0,"4"0"0,1 4 0,5 2 0,7 6 0,5 5 0,4 6 0,-2 4 0,1 2 0,1 2 0,2-3 0,-4-3 0,0 2 0,-4 0 0,1 1 0,1 1 0,-2-4-8191</inkml:trace>
  <inkml:trace contextRef="#ctx0" brushRef="#br0" timeOffset="1">289 0 24575,'-2'0'0,"1"1"0,-1-1 0,1 0 0,-1 0 0,1 1 0,-1-1 0,1 1 0,-1-1 0,1 1 0,-1 0 0,1 0 0,0-1 0,-1 1 0,1 0 0,0 0 0,0 0 0,0 0 0,0 1 0,0-1 0,0 0 0,0 0 0,0 1 0,0-1 0,0 0 0,1 1 0,-1-1 0,1 1 0,-1-1 0,1 1 0,-1 1 0,-5 53 0,6-38 0,-5 46 0,-44 364 0,-54 22 0,100-442 0,1-1 0,-1 1 0,-1-1 0,1 0 0,-9 12 0,12-18 0,0 0 0,-1-1 0,1 1 0,-1 0 0,1-1 0,-1 1 0,0-1 0,1 1 0,-1-1 0,1 1 0,-1-1 0,0 1 0,0-1 0,1 1 0,-1-1 0,0 0 0,0 1 0,1-1 0,-1 0 0,0 0 0,0 0 0,0 1 0,1-1 0,-2 0 0,0-1 0,1 0 0,0 0 0,0 0 0,0 0 0,0 0 0,1-1 0,-1 1 0,0 0 0,0 0 0,1-1 0,-1 1 0,0 0 0,1-1 0,0 1 0,-1-1 0,1 1 0,0 0 0,-1-1 0,1 1 0,0-2 0,0-8-151,-1 1-1,2 0 0,-1 0 0,1-1 1,1 1-1,0 0 0,0 0 1,8-18-1,1-2-6674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53.3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133 1 24575,'-5'0'0,"0"0"0,0 1 0,0 0 0,0 0 0,0 0 0,1 1 0,-1-1 0,0 1 0,1 0 0,-1 1 0,1-1 0,0 1 0,-1 0 0,1 0 0,1 0 0,-1 0 0,0 1 0,1 0 0,0 0 0,0 0 0,0 0 0,0 0 0,0 0 0,1 1 0,0-1 0,-2 7 0,-2 5 0,1-1 0,1 1 0,1 0 0,0 0 0,1 0 0,-1 30 0,4-13 0,0-1 0,2 0 0,8 36 0,-8-56 0,0 0 0,0 0 0,2 0 0,-1-1 0,1 0 0,1 0 0,0 0 0,1 0 0,0-1 0,0 0 0,13 12 0,-17-19 7,1 0 0,0 0-1,-1 0 1,1-1 0,0 1-1,0-1 1,1 0-1,-1 0 1,0 0 0,1-1-1,-1 0 1,1 1 0,-1-2-1,1 1 1,0 0 0,-1-1-1,7 0 1,0-1-219,0-1 0,0 0 0,0-1-1,0 0 1,-1-1 0,12-5 0,0-1-6614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54.2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 3 24575,'-3'-3'0,"-3"11"0,-4 15 0,9-1 0,2 0 0,1 0 0,5 28 0,3 36 0,3 26 0,-2-42 0,-12-70 0,1 1 0,0 0 0,0 0 0,0-1 0,0 1 0,0 0 0,0-1 0,0 1 0,1 0 0,-1-1 0,0 1 0,0 0 0,0 0 0,1-1 0,-1 1 0,0-1 0,1 1 0,-1 0 0,1-1 0,-1 1 0,1-1 0,-1 1 0,1-1 0,-1 1 0,2 0 0,9-14 0,13-46 0,-19 44 0,33-67 0,-35 76 0,1-1 0,0 1 0,0-1 0,1 1 0,-1 1 0,1-1 0,1 1 0,-1 0 0,11-8 0,-16 13 0,1-1 0,0 1 0,0-1 0,-1 1 0,1 0 0,0-1 0,0 1 0,0 0 0,-1 0 0,1 0 0,0-1 0,0 1 0,0 0 0,0 0 0,0 0 0,0 0 0,-1 1 0,1-1 0,0 0 0,0 0 0,0 0 0,0 1 0,-1-1 0,1 0 0,0 1 0,1 0 0,12 22 0,0 46 0,-12-51 0,1-5 0,-2-4 0,0 1 0,1-1 0,1 0 0,-1-1 0,8 16 0,-9-23 0,-1 1 0,1-1 0,0 0 0,-1 0 0,1-1 0,0 1 0,0 0 0,0 0 0,0 0 0,0 0 0,0-1 0,0 1 0,0 0 0,0-1 0,0 1 0,0-1 0,0 0 0,0 1 0,1-1 0,1 1 0,-1-1 0,0-1 0,0 1 0,0-1 0,0 1 0,0-1 0,1 0 0,-1 1 0,-1-1 0,1 0 0,0 0 0,0-1 0,0 1 0,0 0 0,-1 0 0,4-4 0,4-5 0,0 0 0,-1 0 0,0-1 0,-1 0 0,12-24 0,-14 24 0,2-1 0,0 1 0,0 0 0,1 0 0,14-14 0,-22 24 0,0 1 0,1-1 0,-1 1 0,1 0 0,-1-1 0,1 1 0,-1 0 0,1-1 0,-1 1 0,1 0 0,-1 0 0,1 0 0,0 0 0,-1-1 0,1 1 0,-1 0 0,1 0 0,0 0 0,-1 0 0,1 0 0,-1 0 0,1 0 0,-1 0 0,1 1 0,0-1 0,-1 0 0,1 0 0,-1 0 0,1 1 0,-1-1 0,1 0 0,-1 1 0,1-1 0,-1 0 0,1 1 0,-1-1 0,1 1 0,-1-1 0,0 0 0,1 1 0,-1-1 0,0 1 0,1-1 0,-1 1 0,0-1 0,0 1 0,0 0 0,1-1 0,-1 1 0,0-1 0,0 1 0,0-1 0,0 1 0,0 0 0,0-1 0,0 1 0,0 0 0,7 50 0,-5-34 0,12 23-1365,-4-26-5461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54.5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73 242 24575,'0'0'0,"-1"0"0,0 0 0,1 0 0,-1 0 0,0 0 0,1 0 0,-1 0 0,1 0 0,-1 0 0,0 0 0,1 1 0,-1-1 0,1 0 0,-1 0 0,1 1 0,-1-1 0,1 0 0,-1 1 0,1-1 0,-1 1 0,1-1 0,-1 0 0,1 1 0,-1-1 0,1 1 0,0 0 0,-1-1 0,1 1 0,0-1 0,-1 2 0,4 21 0,19 18 0,-13-33 0,1 0 0,-1 0 0,2-1 0,-1 0 0,1-1 0,0 0 0,0 0 0,19 5 0,-25-9 0,-1-1 0,1 0 0,0 0 0,0 0 0,0-1 0,0 0 0,0 0 0,0 0 0,-1 0 0,11-3 0,-12 3 0,-1-1 0,1-1 0,-1 1 0,1 0 0,-1-1 0,1 1 0,-1-1 0,0 0 0,0 1 0,1-1 0,-1 0 0,-1 0 0,1-1 0,0 1 0,0 0 0,-1-1 0,0 1 0,1-1 0,-1 1 0,1-4 0,-1 2 0,0-1 0,0 1 0,0 0 0,0-1 0,-1 1 0,0 0 0,0-1 0,0 1 0,-1 0 0,1 0 0,-1-1 0,0 1 0,0 0 0,-1 0 0,1 0 0,-1 0 0,0 0 0,0 0 0,0 0 0,-1 1 0,1-1 0,-1 1 0,0-1 0,0 1 0,0 0 0,0 0 0,-5-3 0,-11-9 0,-1 1 0,-1 0 0,-35-17 0,35 20 0,-15-6-109,27 14 143,-1-1-1,1-1 1,0 1-1,0-2 1,1 1 0,-9-8-1,15 11-79,0 0-1,1 0 0,-1 1 1,1-1-1,0 0 1,0 0-1,-1-1 0,1 1 1,1 0-1,-1 0 1,0 0-1,0-1 0,1 1 1,0 0-1,-1-1 1,1 1-1,0-1 0,0 1 1,0 0-1,0-1 1,1 1-1,-1 0 0,1-1 1,-1 1-1,1 0 1,0-1-1,0 1 0,0 0 1,0 0-1,0 0 1,2-2-1,7-12-6779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55.0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261 0 24575,'0'58'0,"2"0"0,2 0 0,14 61 0,22 126 0,9 44 0,-44-248 0,-9-27 0,3-14 0,0 0 0,1-1 0,-1 1 0,0 0 0,0 0 0,1-1 0,-1 1 0,0 0 0,0-1 0,1 1 0,-1-1 0,0 1 0,1-1 0,-1 1 0,1-1 0,-1 1 0,0-1 0,1 0 0,-1 1 0,1-1 0,0 0 0,-1-1 0,-19-27 0,-23-43 0,30 48 0,-1 0 0,-1 1 0,-32-38 0,39 53 0,-1 0 0,0 0 0,0 1 0,0 0 0,-1 0 0,0 1 0,-1 1 0,-14-7 0,22 11 0,0 0 0,0 0 0,0 0 0,0 0 0,0 1 0,0-1 0,0 1 0,1 0 0,-1 0 0,0 0 0,0 0 0,0 0 0,0 1 0,0-1 0,0 1 0,0 0 0,0 0 0,0 0 0,0 0 0,1 0 0,-1 1 0,1-1 0,-1 1 0,1 0 0,-1 0 0,1 0 0,0 0 0,0 0 0,0 0 0,0 0 0,0 1 0,1-1 0,-1 1 0,1 0 0,-1-1 0,1 1 0,-2 4 0,1 2 0,-1-1 0,1 0 0,0 1 0,1-1 0,0 1 0,0 0 0,1-1 0,0 1 0,1 0 0,0-1 0,0 1 0,1-1 0,0 1 0,0-1 0,1 0 0,0 0 0,0 0 0,1 0 0,0 0 0,1-1 0,0 0 0,0 0 0,0 0 0,1 0 0,10 9 0,-10-10 0,1 0 0,0 0 0,0-1 0,1 0 0,0 0 0,0 0 0,0-1 0,0 0 0,0-1 0,1 0 0,0 0 0,-1-1 0,1 0 0,0-1 0,0 0 0,1 0 0,-1-1 0,0 0 0,0 0 0,0-1 0,0 0 0,0-1 0,0 0 0,10-4 0,-6 1-124,-1-1 0,0 0 0,0-1 0,0-1 0,-1 0 0,0 0-1,-1-1 1,1 0 0,-2-1 0,11-13 0,-8 7-6702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55.3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16 24575,'0'-4'0,"5"-2"0,5 1 0,1 5 0,4 2 0,2 2 0,0 4 0,0 0 0,-2 4 0,-4 0-8191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55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44 1 24575,'-1'8'0,"-1"0"0,0 1 0,0-1 0,0 0 0,-1 0 0,-6 11 0,-3 12 0,9-19 9,0 0 1,1 0-1,1 0 0,0 0 0,0 0 1,2 1-1,-1-1 0,1 0 0,1 0 0,0 0 1,1 0-1,5 14 0,-3-12-158,1 0 1,0 0-1,0-1 1,1 0-1,1-1 1,0 0-1,1 0 1,1 0-1,19 18 1,-14-18-6678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56.0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73 1 24575,'-3'-1'0,"0"2"0,0-1 0,1 0 0,-1 0 0,0 1 0,0 0 0,0-1 0,0 1 0,1 0 0,-1 0 0,0 1 0,1-1 0,-1 1 0,1-1 0,-1 1 0,1 0 0,0 0 0,0 0 0,0 0 0,0 0 0,0 0 0,0 0 0,1 1 0,-1-1 0,1 1 0,-1-1 0,1 1 0,0 0 0,0 0 0,0-1 0,0 1 0,1 0 0,-1 4 0,0 4 0,0 0 0,0 0 0,1 1 0,1-1 0,0 0 0,1 0 0,3 13 0,8 46 0,-4 1 0,2 84 0,-4-47 0,2-32-1365,-10-55-5461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56.3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21 215 24575,'-2'-2'0,"0"0"0,0 0 0,0-1 0,0 1 0,1 0 0,-1-1 0,1 1 0,-1-1 0,1 0 0,-2-4 0,3 6 0,0 0 0,0 0 0,0-1 0,0 1 0,0 0 0,0 0 0,0 0 0,0 0 0,0 0 0,0 0 0,1 0 0,-1 0 0,0 0 0,1 0 0,-1 0 0,1 0 0,-1 0 0,1 0 0,0 0 0,0-1 0,2-1 0,1 1 0,-1-1 0,1 1 0,-1 0 0,1 0 0,0 0 0,0 1 0,0 0 0,0-1 0,0 1 0,0 0 0,0 1 0,7-1 0,30-3 0,-12 2 0,0-1 0,0-1 0,-1-2 0,1-1 0,40-15 0,-69 22 0,1 0 0,-1-1 0,1 1 0,-1 0 0,1-1 0,-1 1 0,1 0 0,-1-1 0,1 1 0,-1 0 0,0-1 0,1 1 0,-1-1 0,0 1 0,1-1 0,-1 1 0,0-1 0,0 1 0,1-1 0,-1 0 0,0 1 0,0-1 0,0 1 0,0-1 0,0 1 0,0-1 0,0 0 0,0 1 0,0-1 0,0 1 0,0-1 0,0 1 0,0-1 0,0 1 0,-1-1 0,1 0 0,0 1 0,-1-1 0,-17-27 0,16 26 0,0 0 0,1 0 0,-1-1 0,0 1 0,1-1 0,-1 0 0,1 1 0,0-1 0,0 0 0,-2-4 0,3 7 0,0-1 0,0 1 0,0-1 0,0 1 0,1-1 0,-1 1 0,0 0 0,0-1 0,0 1 0,0-1 0,0 1 0,1-1 0,-1 1 0,0 0 0,0-1 0,0 1 0,1 0 0,-1-1 0,0 1 0,1 0 0,-1-1 0,0 1 0,1 0 0,-1 0 0,0-1 0,1 1 0,-1 0 0,1 0 0,-1 0 0,0-1 0,1 1 0,-1 0 0,1 0 0,0 0 0,18 4 0,16 16 0,-21-4 22,0-1-1,-1 2 1,-1 0-1,0 0 1,11 24-1,-8-15-768,27 36 0,-28-45-6079</inkml:trace>
  <inkml:trace contextRef="#ctx0" brushRef="#br0" timeOffset="1">611 9 24575,'-1'1'0,"1"0"0,-1 0 0,1 0 0,-1 0 0,1 0 0,-1 0 0,1 0 0,-1 0 0,1 0 0,0 0 0,0 0 0,0 0 0,-1 0 0,1 0 0,0 0 0,0 0 0,0 0 0,1 0 0,-1 0 0,0 0 0,0 0 0,1 2 0,1 52 0,-1-31 0,0 101 0,-6 1 0,-32 186 0,3-153 0,34-157 5,0-1 0,0 0 0,-1 1-1,1-1 1,0 0 0,-1 1 0,1-1 0,-1 0-1,1 0 1,-1 0 0,0 1 0,1-1 0,-1 0-1,0 0 1,0 0 0,0 0 0,0 0-1,0 0 1,0 0 0,0-1 0,0 1 0,0 0-1,0 0 1,-2 0 0,2-1-49,0-1 1,0 1-1,0 0 0,1-1 1,-1 1-1,0-1 0,0 1 1,0-1-1,0 1 0,1-1 1,-1 1-1,0-1 0,1 0 1,-1 0-1,0 1 0,1-1 0,-1 0 1,1 0-1,-1 0 0,1 0 1,-1 1-1,1-1 0,0 0 1,0 0-1,-1 0 0,1 0 1,0 0-1,0 0 0,0 0 1,0 0-1,0 0 0,0 0 1,0-1-1,0-17-6782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56.7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24575,'10'1'0,"1"0"0,-1 0 0,0 1 0,0 0 0,0 1 0,-1 0 0,1 1 0,-1 0 0,0 0 0,0 1 0,0 1 0,0-1 0,-1 1 0,0 0 0,0 1 0,-1 0 0,1 0 0,-2 1 0,1 0 0,-1 0 0,0 1 0,-1-1 0,0 1 0,4 10 0,0 0 0,-1 0 0,-1 0 0,-1 1 0,0 0 0,-2 0 0,0 0 0,-1 0 0,-1 1 0,-1 0 0,-1-1 0,-3 23 0,0-14 0,-2 1 0,-1-1 0,-1-1 0,-2 1 0,0-1 0,-2-1 0,-1 0 0,-2 0 0,-17 25 0,29-48-151,-1-1-1,1 0 0,-1-1 0,0 1 1,0 0-1,0-1 0,0 1 1,-5 2-1,-8 2-6674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0.8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72 1 24575,'-1'0'0,"-1"1"0,1-1 0,-1 1 0,0 0 0,1-1 0,0 1 0,-1 0 0,1 0 0,-1 0 0,1 0 0,0 0 0,0 1 0,-1-1 0,1 0 0,0 0 0,0 1 0,0-1 0,0 1 0,1-1 0,-2 3 0,-16 37 0,14-32 0,-1 4 0,1 0 0,0 0 0,1 0 0,1 1 0,0-1 0,0 1 0,2-1 0,-1 1 0,2-1 0,2 20 0,-1-23 0,0 0 0,0 0 0,1 0 0,0-1 0,0 1 0,1-1 0,1 0 0,0 0 0,0 0 0,0-1 0,1 0 0,0 0 0,1 0 0,14 12 0,-19-18-4,0 0 1,0-1-1,1 1 0,-1-1 0,1 0 0,-1 1 0,1-1 1,-1 0-1,1 0 0,-1-1 0,1 1 0,0-1 0,0 1 1,-1-1-1,1 0 0,0 0 0,0 0 0,-1 0 0,1 0 1,3-2-1,-1 1 22,-1-1 0,1 0 0,0 0 1,-1-1-1,0 1 0,0-1 0,1 0 0,-2 0 1,1-1-1,5-4 0,2-5-266,0-1 1,-1 0-1,-1-1 1,0 1-1,10-24 1,-9 15-6579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57.7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24575,'0'-2'0,"0"0"0,0-1 0,0 1 0,1 0 0,-1 0 0,1-1 0,-1 1 0,1 0 0,0 0 0,0 0 0,0 0 0,0 0 0,0 0 0,0 0 0,1 0 0,-1 1 0,1-1 0,2-2 0,-4 4 0,1-1 0,0 1 0,0 0 0,0-1 0,0 1 0,0 0 0,0 0 0,0-1 0,0 1 0,0 0 0,0 0 0,0 0 0,0 0 0,0 1 0,0-1 0,0 0 0,0 0 0,0 1 0,-1-1 0,1 0 0,0 1 0,0-1 0,0 1 0,0-1 0,0 1 0,-1-1 0,1 1 0,0 0 0,0-1 0,-1 1 0,1 0 0,-1-1 0,1 1 0,0 0 0,-1 0 0,1 0 0,-1 0 0,0 0 0,1-1 0,-1 1 0,0 0 0,0 0 0,1 2 0,7 21 0,0 1 0,-2 0 0,0 0 0,-2 1 0,1 29 0,1-1 0,1 79 0,-4-38 0,-3-94 0,0 1 0,0-1 0,0 1 0,0 0 0,0-1 0,0 1 0,1-1 0,-1 1 0,0-1 0,1 1 0,-1-1 0,1 1 0,0-1 0,0 1 0,-1-1 0,1 1 0,0-1 0,0 0 0,0 0 0,0 0 0,0 1 0,1-1 0,-1 0 0,0 0 0,0 0 0,1-1 0,-1 1 0,1 0 0,-1 0 0,0-1 0,1 1 0,-1-1 0,1 1 0,0-1 0,-1 0 0,1 0 0,-1 1 0,1-1 0,0 0 0,-1 0 0,1-1 0,-1 1 0,1 0 0,-1-1 0,3 0 0,8-2 0,1-2 0,-1 0 0,0 0 0,19-13 0,-6 4 0,12-7 0,-32 16 0,1 1 0,0 0 0,1 0 0,-1 1 0,1 0 0,-1 0 0,1 1 0,0-1 0,0 1 0,14-1 0,-20 3 0,-1 0 0,1 0 0,0 0 0,0 0 0,-1 0 0,1 0 0,0 0 0,0 0 0,-1 0 0,1 1 0,0-1 0,0 0 0,-1 1 0,1-1 0,0 0 0,-1 1 0,1-1 0,0 1 0,-1-1 0,1 1 0,-1 0 0,1-1 0,-1 1 0,1-1 0,-1 1 0,0 0 0,1-1 0,-1 1 0,0 0 0,1 0 0,-1 1 0,1 0 0,-1 1 0,0 0 0,0 0 0,-1-1 0,1 1 0,0 0 0,-1-1 0,0 1 0,-1 4 0,-30 56 0,30-60 0,-10 15 0,0 0 0,-1-2 0,-1 1 0,-24 21 0,28-29 0,1-1 0,-1-1 0,0 1 0,0-2 0,-1 1 0,0-2 0,0 1 0,0-1 0,-14 3 0,23-7 0,0-1 0,-1 1 0,1-1 0,0 0 0,-1 1 0,1-1 0,0 0 0,-1-1 0,1 1 0,0 0 0,-1-1 0,1 1 0,0-1 0,-1 1 0,1-1 0,0 0 0,0 0 0,0 0 0,0-1 0,0 1 0,-3-2 0,3 0 0,-1 0 0,1 0 0,0 0 0,0 0 0,0 0 0,0-1 0,1 1 0,-1 0 0,1-1 0,0 1 0,0-1 0,-1-5 0,1-3 0,0-1 0,0 0 0,1 1 0,0-1 0,1 0 0,5-22 0,11-18-1365,-8 31-5461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58.1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23 24575,'4'0'0,"2"-4"0,4-2 0,4 1 0,5 0 0,3 2 0,-2 5 0,0 3 0,1 0 0,-3 4 0,0 4 0,-4 1-8191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58.5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 1 24575,'-1'11'0,"0"0"0,-1 0 0,0 0 0,-5 11 0,-5 39 0,10-33 30,2 1 0,1 0 0,7 38 0,-6-56-154,0 1 0,1-1 1,0 0-1,1 0 0,0 0 0,1-1 1,0 0-1,1 1 0,0-2 0,0 1 1,10 10-1,-4-8-6702</inkml:trace>
  <inkml:trace contextRef="#ctx0" brushRef="#br0" timeOffset="1">155 180 24575,'-5'0'0,"4"0"0,1-4 0,6-2 0,5 0 0,6 2 0,4-4 0,3 1 0,2-4 0,1 0 0,-1-2 0,-3 1-8191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6:58.8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0 24575,'-2'0'0,"0"0"0,0 0 0,0 0 0,0 1 0,1-1 0,-1 0 0,0 1 0,0-1 0,0 1 0,1 0 0,-1-1 0,0 1 0,0 0 0,1 0 0,-1 0 0,1 0 0,-1 1 0,1-1 0,0 0 0,-1 1 0,1-1 0,0 1 0,0-1 0,-2 3 0,1 0 0,1 1 0,-1-1 0,1 1 0,0-1 0,0 1 0,1 0 0,-1-1 0,1 1 0,0 8 0,2 9 0,2-1 0,0 1 0,8 24 0,-12-45 0,8 26 0,1-1 0,23 45 0,-29-64 0,1 0 0,0 0 0,0-1 0,1 1 0,0-1 0,0 0 0,0 0 0,1-1 0,0 1 0,0-1 0,0-1 0,1 1 0,0-1 0,10 5 0,-14-8 0,-1-1 0,1 1 0,-1-1 0,1 1 0,-1-1 0,1 0 0,0 0 0,-1 0 0,1 0 0,-1-1 0,1 1 0,-1-1 0,1 1 0,-1-1 0,1 0 0,-1 0 0,0 0 0,1 0 0,-1-1 0,0 1 0,0 0 0,0-1 0,0 0 0,0 1 0,0-1 0,0 0 0,-1 0 0,1 0 0,-1 0 0,1-1 0,-1 1 0,0 0 0,0 0 0,0-1 0,0 1 0,1-5 0,3-6 0,-1 1 0,-1-1 0,0 0 0,-1 0 0,1-23 0,-3-17-1365,0 30-5461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00.0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24575,'0'5'0,"0"5"0,0 5 0,-5 6 0,0 2 0,-1 2 0,2 1 0,-3-3 0,-1-2 0,1 0 0,-2-4 0,0 1 0,2-4-8191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01.3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68 24575,'5'0'0,"5"0"0,6 0 0,4 0 0,-1-5 0,1 0 0,1-1 0,-4-2 0,1-2 0,1 3 0,-2-3 0,0 1 0,-3 1-8191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01.7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177 0 24575,'-3'1'0,"0"0"0,0 0 0,0 0 0,0 0 0,0 0 0,0 1 0,0-1 0,0 1 0,0 0 0,1 0 0,-1 0 0,1 0 0,0 0 0,-1 1 0,-2 4 0,-30 41 0,18-14 0,1 0 0,2 1 0,1 1 0,2 0 0,-7 46 0,16-76 0,1 0 0,0 0 0,0 0 0,1 0 0,0 0 0,0 0 0,0 0 0,1 0 0,0 0 0,0 0 0,0 0 0,1 0 0,3 8 0,-4-13 0,0 1 0,0 0 0,0 0 0,0-1 0,1 1 0,-1-1 0,1 1 0,-1-1 0,1 1 0,-1-1 0,1 0 0,0 0 0,0 0 0,-1 0 0,1 0 0,4 1 0,-3-1 0,0-1 0,1 1 0,-1-1 0,1 0 0,-1 0 0,0-1 0,1 1 0,-1 0 0,0-1 0,0 0 0,1 0 0,-1 0 0,4-2 0,5-3 0,-1 0 0,0-1 0,-1 0 0,11-10 0,-14 11 0,1 0 0,0 0 0,1 0 0,0 1 0,-1 0 0,16-5 0,-24 9 0,1 1 0,-1 0 0,1 0 0,-1 0 0,0 0 0,1 0 0,-1-1 0,1 1 0,-1 0 0,1 0 0,-1 0 0,0 0 0,1 0 0,-1 0 0,1 0 0,-1 0 0,1 1 0,-1-1 0,0 0 0,1 0 0,-1 0 0,1 0 0,-1 1 0,0-1 0,1 0 0,-1 0 0,0 1 0,1-1 0,-1 0 0,0 0 0,1 1 0,-1-1 0,0 0 0,0 1 0,1-1 0,-1 1 0,-1 20 0,-17 25 0,17-43 0,-7 14 0,-1-1 0,0 0 0,-21 27 0,26-39 0,1 1 0,-1-1 0,0 0 0,0 1 0,0-2 0,-1 1 0,1 0 0,-1-1 0,0 0 0,0 0 0,0-1 0,0 1 0,-1-1 0,1 0 0,0 0 0,-8 1 0,11-3 0,0 0 0,0 0 0,0 0 0,0 0 0,0 0 0,1-1 0,-1 1 0,0-1 0,0 1 0,0-1 0,1 1 0,-1-1 0,0 0 0,0 0 0,1 0 0,-1 0 0,1 0 0,-1 0 0,1 0 0,0-1 0,-1 1 0,1-1 0,-2-2 0,1 1 0,1-1 0,-1 0 0,1 1 0,0-1 0,0 0 0,0 0 0,0 0 0,1 0 0,0 0 0,0-7 0,1-6 0,1 0 0,1 1 0,0-1 0,7-17 0,21-54-1365,-22 60-5461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02.1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1 24575,'-4'4'0,"2"2"0,3 4 0,4 0 0,2 3 0,4-1 0,0 2 0,3-1 0,-1 1 0,1-1 0,-1 0 0,1 4 0,-2 2 0,2 3 0,-2 2 0,-2-3-8191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02.5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9 251 24575,'-5'-33'0,"4"29"0,0 0 0,1 0 0,-1 0 0,1 0 0,-1 0 0,1 0 0,1-8 0,0 10 0,0 0 0,-1 1 0,1-1 0,0 1 0,0-1 0,0 1 0,0-1 0,0 1 0,0 0 0,1-1 0,-1 1 0,0 0 0,0 0 0,1 0 0,-1 0 0,1 0 0,-1 0 0,1 1 0,0-1 0,-1 0 0,1 1 0,0-1 0,3 0 0,10-1 0,0-1 0,1 2 0,-1 0 0,1 1 0,-1 0 0,1 1 0,-1 1 0,1 1 0,20 6 0,11 4 0,74 33 0,-118-44 4,0-1 0,0 1 0,0 0 0,-1 0 0,1 0-1,-1 0 1,0 1 0,0-1 0,1 0 0,-1 1 0,-1 0 0,1-1-1,0 1 1,-1 0 0,1 0 0,-1 0 0,0 0 0,0 0 0,0 0 0,0 0-1,-1 1 1,1-1 0,-1 0 0,0 0 0,0 1 0,0-1 0,0 0-1,-1 0 1,1 1 0,-3 4 0,2-2-91,0 0-1,-1 0 1,0-1 0,0 1-1,0-1 1,-1 0 0,0 0-1,0 1 1,0-2-1,-1 1 1,1 0 0,-1-1-1,0 1 1,0-1 0,-1 0-1,-6 4 1,-4-1-6739</inkml:trace>
  <inkml:trace contextRef="#ctx0" brushRef="#br0" timeOffset="1">188 46 24575,'0'-3'0,"0"1"0,0-1 0,-1 0 0,1 1 0,-1-1 0,0 1 0,0 0 0,0-1 0,0 1 0,0-1 0,-1 1 0,1 0 0,0 0 0,-1 0 0,-2-2 0,4 3 0,-1 1 0,1-1 0,-1 1 0,1-1 0,-1 1 0,1 0 0,-1 0 0,1-1 0,-1 1 0,0 0 0,1 0 0,-1-1 0,1 1 0,-1 0 0,0 0 0,1 0 0,-1 0 0,1 0 0,-1 0 0,0 0 0,1 0 0,-1 0 0,1 0 0,-2 1 0,1-1 0,0 1 0,0 0 0,0 0 0,0 0 0,0-1 0,0 1 0,1 0 0,-1 0 0,0 0 0,1 0 0,-1 1 0,0-1 0,1 0 0,0 0 0,-1 0 0,1 0 0,-1 2 0,-3 18 0,0 1 0,1-1 0,2 0 0,0 29 0,-3 38 0,-16 103 0,-17 111 0,36-294-170,0-1-1,0 1 0,1 0 1,0 0-1,0-1 0,1 1 1,2 10-1,2-1-6655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02.8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19 24575,'3'-18'0,"3"29"0,5 33 0,0 158 0,-1-15 0,-5-112 11,-4-48-355,1-1 0,1 0 0,7 28 0,-4-36-6482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09:13.0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53 24575,'293'16'0,"-74"5"0,0-9 0,1-10 0,371-45 0,521-18 0,87 63-1365,-1178-2-5461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1.2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58 1 24575,'-2'0'0,"1"0"0,-1 0 0,0 0 0,0 0 0,1 0 0,-1 0 0,0 1 0,1-1 0,-1 1 0,1 0 0,-1-1 0,0 1 0,1 0 0,-1 0 0,1 0 0,0 0 0,-1 0 0,1 0 0,0 0 0,0 0 0,-1 1 0,1-1 0,0 0 0,0 1 0,0-1 0,1 1 0,-1-1 0,0 1 0,1-1 0,-1 1 0,0 0 0,1-1 0,0 1 0,-1 0 0,1 2 0,0 7 0,0 0 0,0 0 0,1 0 0,4 18 0,-1-4 0,-1 28 0,-3 0 0,-11 89 0,0 10 0,9-95 0,0-30 0,1 0 0,1-1 0,1 1 0,8 44 0,-8-68-102,-1-2 45,0 1 0,1 0-1,-1-1 1,0 1-1,1-1 1,-1 1-1,1 0 1,0-1 0,-1 0-1,1 1 1,0-1-1,0 1 1,0-1-1,0 0 1,0 0 0,0 1-1,1-1 1,-1 0-1,0 0 1,0 0-1,3 1 1,4-1-6769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03.3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 24575,'2'-1'0,"0"0"0,0 0 0,0 1 0,0-1 0,0 0 0,0 1 0,1 0 0,-1 0 0,0-1 0,0 1 0,0 0 0,0 1 0,1-1 0,-1 0 0,0 1 0,0-1 0,0 1 0,0 0 0,0-1 0,0 1 0,0 0 0,0 0 0,0 0 0,0 1 0,1 1 0,48 32 0,-48-32 0,1-1 0,-1 1 0,-1 0 0,1 0 0,0 0 0,-1 0 0,1 0 0,-1 0 0,0 1 0,0-1 0,0 1 0,-1-1 0,1 1 0,-1 0 0,0 0 0,0 0 0,0-1 0,0 6 0,-1-4 0,-1 0 0,0 0 0,0 0 0,0 0 0,0 0 0,-1 0 0,0-1 0,0 1 0,0-1 0,0 1 0,-1-1 0,0 0 0,1 0 0,-6 5 0,-51 47 0,55-53 0,5-3 0,0 0 0,0 1 0,-1-1 0,1 0 0,0 1 0,-1-1 0,1 1 0,0-1 0,-1 1 0,1-1 0,-1 1 0,1-1 0,-1 1 0,1-1 0,-1 1 0,1 0 0,-1-1 0,0 1 0,1 0 0,-1-1 0,0 1 0,1 0 0,-1 0 0,0-1 0,0 1 0,0 0 0,0 1 0,8 22 0,-4-2 0,-2-8 0,1 0 0,0-1 0,10 26 0,-12-36 0,1 1 0,0-1 0,0 1 0,0-1 0,1 0 0,-1 1 0,1-1 0,0 0 0,0-1 0,0 1 0,0 0 0,0-1 0,1 0 0,-1 0 0,1 0 0,-1 0 0,8 2 0,-3-1 0,-1 0 0,1 0 0,-1 1 0,0 0 0,0 0 0,0 0 0,0 1 0,-1 0 0,9 9 0,-13-12 4,1 0 1,-1 0-1,1-1 0,-1 1 0,1-1 0,-1 0 0,1 0 0,0 1 0,0-2 1,0 1-1,-1 0 0,1-1 0,0 1 0,0-1 0,0 0 0,0 0 0,0 0 1,0 0-1,0 0 0,0-1 0,0 1 0,0-1 0,0 0 0,-1 0 0,1 0 1,0 0-1,-1-1 0,5-1 0,-5 1-63,1 0-1,0 0 1,0 0-1,-1 0 1,1-1 0,-1 1-1,1-1 1,-1 0-1,0 1 1,0-1 0,0 0-1,-1 0 1,1 0-1,-1 0 1,1-1 0,-1 1-1,0 0 1,0 0-1,-1-1 1,1 1 0,-1-1-1,0 1 1,1-1-1,-2-3 1,-2-9-6767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03.7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197 1 24575,'-2'0'0,"-1"1"0,0 0 0,0 0 0,0 1 0,1-1 0,-1 0 0,0 1 0,1-1 0,-1 1 0,1 0 0,0 0 0,0 0 0,-3 4 0,-26 31 0,11-5-106,1 1-1,2 0 0,1 2 1,2 0-1,-10 40 1,14-45-620,2-8-6100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04.1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95 0 24575,'-4'51'0,"-1"-1"0,-2 0 0,-17 59 0,-5 29 0,18-94 28,7-35-260,2 1 0,-1-1 0,1 0-1,1 1 1,-1 18 0,4-15-6594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04.5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 24575,'4'-10'0,"5"19"0,6 18 0,-2 12 0,-3-1 0,8 59 0,11 43 0,-19-106-113,38 109-1139,-40-121-5574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04.8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12 24575,'-1'0'0,"1"0"0,0-1 0,0 1 0,0 0 0,0 0 0,0-1 0,0 1 0,0 0 0,0-1 0,-1 1 0,1 0 0,0 0 0,0-1 0,0 1 0,0 0 0,0 0 0,1-1 0,-1 1 0,0 0 0,0-1 0,0 1 0,0 0 0,0 0 0,0-1 0,0 1 0,0 0 0,1 0 0,-1-1 0,0 1 0,0 0 0,0 0 0,1 0 0,-1-1 0,0 1 0,0 0 0,0 0 0,1 0 0,-1 0 0,0 0 0,0-1 0,1 1 0,-1 0 0,0 0 0,0 0 0,1 0 0,-1 0 0,0 0 0,1 0 0,-1 0 0,0 0 0,0 0 0,1 0 0,-1 0 0,0 0 0,0 0 0,1 0 0,-1 0 0,0 1 0,0-1 0,1 0 0,-1 0 0,1 0 0,10 17 0,-9-6 0,-1 0 0,0 0 0,0 21 0,-2-23 0,1 1 0,0-1 0,1 0 0,0 1 0,5 17 0,-6-26 0,1 1 0,-1-1 0,1 0 0,-1 0 0,1 0 0,-1 0 0,1 0 0,0 0 0,-1 0 0,1 0 0,0 0 0,0 0 0,0 0 0,0 0 0,0 0 0,0-1 0,0 1 0,0 0 0,0-1 0,0 1 0,1-1 0,-1 1 0,0-1 0,2 1 0,0-1 0,-1 0 0,1 0 0,0 0 0,-1-1 0,1 1 0,0-1 0,-1 0 0,1 1 0,-1-1 0,1 0 0,2-2 0,9-5 0,-1-1 0,0 0 0,15-14 0,-18 15 0,37-35 0,-35 31 0,1 0 0,0 1 0,1 0 0,18-11 0,-32 22 0,1-1 0,-1 1 0,1-1 0,-1 1 0,1 0 0,0-1 0,-1 1 0,1 0 0,-1-1 0,1 1 0,0 0 0,-1 0 0,1-1 0,0 1 0,-1 0 0,1 0 0,0 0 0,-1 0 0,1 0 0,0 0 0,-1 0 0,1 0 0,0 0 0,-1 1 0,1-1 0,0 0 0,-1 0 0,1 0 0,0 1 0,-1-1 0,1 0 0,-1 1 0,1-1 0,-1 1 0,1-1 0,-1 0 0,1 1 0,-1-1 0,1 2 0,0 0 0,0 1 0,-1-1 0,1 1 0,-1 0 0,0-1 0,0 1 0,0-1 0,0 1 0,0 0 0,-2 4 0,-19 62 0,10-46 0,-28 40 0,12-19 0,26-43-47,1-1 0,-1 1 0,1-1 0,0 1 0,-1 0 0,1-1 0,0 1 0,-1 0 0,1-1-1,0 1 1,0 0 0,0 0 0,0-1 0,0 1 0,0 0 0,0-1 0,0 1 0,0 0 0,0 0 0,0-1 0,0 1 0,0 0-1,1-1 1,-1 1 0,0 0 0,1-1 0,-1 1 0,1 1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05.2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73 24575,'0'5'0,"4"1"0,6-1 0,2-5 0,2-2 0,4-2 0,2-4 0,4 0 0,0 0 0,2-2 0,0 1 0,1 1 0,-1 3 0,-4-3 0,-2 0 0,1 2 0,-5 1-8191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05.5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213 19 24575,'-2'-2'0,"1"0"0,0 1 0,-1 0 0,1-1 0,-1 1 0,0 0 0,1 0 0,-1-1 0,0 1 0,0 1 0,0-1 0,0 0 0,0 0 0,0 1 0,0-1 0,0 1 0,0 0 0,-3-1 0,3 2 0,1-1 0,-1 0 0,1 1 0,-1 0 0,1-1 0,0 1 0,-1 0 0,1 0 0,0-1 0,0 1 0,-1 0 0,1 0 0,0 1 0,0-1 0,0 0 0,0 0 0,0 0 0,1 1 0,-2 1 0,-1 4 0,0 0 0,0 0 0,1 0 0,0 1 0,0-1 0,1 1 0,0 0 0,-1 9 0,4 27 0,2 0 0,1 0 0,14 54 0,1 6 0,-10-44 0,-1-15 0,-3 1 0,1 52 0,-7-92-1365</inkml:trace>
  <inkml:trace contextRef="#ctx0" brushRef="#br0" timeOffset="1">187 455 24575,'-1'-8'0,"0"0"0,-1 0 0,0 0 0,0 0 0,0 1 0,-1-1 0,0 1 0,-1-1 0,0 1 0,0 0 0,0 0 0,-9-9 0,12 14 0,-1 0 0,1 0 0,-1 0 0,1 0 0,-1 0 0,0 1 0,1-1 0,-1 1 0,0-1 0,0 1 0,0 0 0,0 0 0,0 0 0,-1 0 0,1 0 0,0 0 0,0 1 0,-1-1 0,1 1 0,0 0 0,-1-1 0,1 1 0,0 0 0,-1 0 0,1 0 0,-1 1 0,1-1 0,0 1 0,0-1 0,-1 1 0,1 0 0,0 0 0,0 0 0,0 0 0,0 0 0,0 0 0,0 1 0,0-1 0,0 0 0,0 1 0,0 0 0,1-1 0,-1 1 0,1 0 0,-2 2 0,-3 6 0,0 0 0,0 0 0,1 0 0,0 1 0,1-1 0,0 1 0,1 0 0,1 0 0,-1 0 0,1 1 0,1-1 0,0 14 0,1-4 0,1 1 0,0-1 0,2 1 0,0-1 0,10 34 0,-4-34-1365,0-5-5461</inkml:trace>
  <inkml:trace contextRef="#ctx0" brushRef="#br0" timeOffset="2">161 275 24575,'0'-3'0,"0"0"0,0 1 0,0-1 0,0 0 0,0 1 0,1-1 0,-1 0 0,1 1 0,-1-1 0,1 1 0,0-1 0,0 1 0,0-1 0,1 1 0,-1 0 0,1-1 0,-1 1 0,1 0 0,3-3 0,-3 4 0,0 0 0,1 0 0,-1 0 0,0 1 0,0-1 0,1 1 0,-1 0 0,0 0 0,1 0 0,-1 0 0,1 0 0,-1 0 0,0 0 0,1 1 0,-1-1 0,0 1 0,0 0 0,0 0 0,1 0 0,-1 0 0,0 0 0,3 2 0,27 16 0,44 33 0,-60-38 0,0-2 0,1 0 0,1-1 0,0-1 0,0-1 0,1 0 0,0-1 0,1-1 0,21 4 0,13-6-1365,-32-4-5461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05.9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36 24575,'-1'-3'0,"0"0"0,0 1 0,0-1 0,-1 0 0,1 0 0,-1 0 0,0 1 0,1-1 0,-4-2 0,-3-1 0,9 22 0,5 3 0,13 48 0,4 0 0,60 125 0,-76-180-1365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06.4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14 311 24575,'-3'-14'0,"-1"0"0,2 0 0,0-1 0,1 1 0,0 0 0,1-1 0,0 1 0,2 0 0,-1-1 0,2 1 0,0 0 0,10-26 0,-12 34 0,1 0 0,1 1 0,-1-1 0,1 1 0,0-1 0,1 1 0,-1 0 0,1 1 0,0-1 0,0 1 0,0-1 0,1 1 0,0 0 0,-1 1 0,1-1 0,1 1 0,-1 0 0,0 0 0,1 1 0,-1-1 0,1 1 0,0 0 0,0 1 0,0 0 0,0 0 0,0 0 0,0 0 0,0 1 0,0 0 0,0 1 0,0-1 0,11 3 0,-14-2 0,0-1 0,0 1 0,0 0 0,0 0 0,0 1 0,0-1 0,-1 1 0,1-1 0,0 1 0,-1 0 0,1 0 0,-1 0 0,0 0 0,0 0 0,0 1 0,0-1 0,0 0 0,0 1 0,-1 0 0,2 2 0,0 1 0,-1 1 0,0-1 0,0 0 0,-1 1 0,0-1 0,0 1 0,-1 0 0,1-1 0,-2 9 0,0 2 0,-2 0 0,0-1 0,0 1 0,-2 0 0,0-1 0,-13 27 0,5-18 0,4-10 0,1 0 0,1 0 0,0 0 0,1 1 0,-5 19 0,11-33 0,-1 1 0,1 0 0,0-1 0,0 1 0,0-1 0,0 1 0,0 0 0,0-1 0,1 1 0,-1-1 0,1 1 0,0-1 0,0 1 0,0-1 0,0 0 0,2 4 0,-1-4 0,0 0 0,1 0 0,-1 0 0,0 0 0,1 0 0,-1-1 0,1 1 0,0-1 0,-1 0 0,1 0 0,0 0 0,0 0 0,0 0 0,0 0 0,0-1 0,0 0 0,5 1 0,0-2 0,0 1 0,0-1 0,0-1 0,-1 1 0,1-1 0,0-1 0,-1 0 0,1 0 0,-1 0 0,0-1 0,0 0 0,11-8 0,-50 72 0,12-30 0,2 2 0,2 0 0,0 0 0,-11 40 0,20-50 0,0 1 0,2-1 0,1 1 0,1 0 0,1 1 0,1-1 0,2 35 0,-1-56-124,1 1 0,-1 0 0,1 0 0,-1-1 0,1 1 0,0 0-1,0-1 1,0 1 0,0-1 0,3 5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06.7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36 24575,'0'-1'0,"0"-1"0,0 1 0,1-1 0,-1 1 0,0-1 0,1 1 0,-1-1 0,1 1 0,-1-1 0,1 1 0,0 0 0,-1-1 0,1 1 0,0 0 0,0 0 0,0 0 0,0 0 0,0-1 0,0 1 0,0 1 0,1-1 0,-1 0 0,0 0 0,1 0 0,-1 1 0,0-1 0,1 0 0,-1 1 0,1-1 0,-1 1 0,1 0 0,-1 0 0,1-1 0,2 1 0,-1 0 0,0 0 0,0 0 0,0 0 0,0 0 0,0 1 0,0-1 0,0 1 0,0 0 0,0-1 0,0 1 0,-1 1 0,1-1 0,0 0 0,0 1 0,-1-1 0,4 4 0,0 1 0,-1 1 0,0-1 0,-1 1 0,0 0 0,0 0 0,0 1 0,-1-1 0,0 1 0,3 12 0,13 80 0,-11-50 0,1-8-455,-3 1 0,1 46 0,-7-67-6371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1.5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 16 24575,'0'-1'0,"0"0"0,0 1 0,0-1 0,0 1 0,0-1 0,0 1 0,-1-1 0,1 0 0,0 1 0,0-1 0,0 1 0,-1-1 0,1 1 0,0-1 0,0 1 0,-1-1 0,1 1 0,0-1 0,-1 1 0,1-1 0,-1 1 0,1-1 0,-1 1 0,1 0 0,-1-1 0,1 1 0,-1 0 0,1-1 0,-1 1 0,1 0 0,-1 0 0,-22 2 0,-18 17 0,33-13 0,0 1 0,0 1 0,1-1 0,0 1 0,0 0 0,1 1 0,0-1 0,1 1 0,0 1 0,0-1 0,1 1 0,0-1 0,-5 20 0,8-25 0,1 0 0,-1 0 0,1 0 0,0 0 0,0 0 0,0 0 0,0 0 0,1 0 0,0 0 0,0 0 0,0 0 0,0 0 0,0 0 0,1 0 0,0-1 0,2 4 0,-1-3 0,0 0 0,0-1 0,1 0 0,0 0 0,-1 0 0,1 0 0,0 0 0,0-1 0,1 0 0,-1 1 0,0-2 0,1 1 0,0 0 0,-1-1 0,1 0 0,7 1 0,-5-1 7,1-1 0,0 0 0,-1 0 0,1 0 0,0-1 1,-1 0-1,1 0 0,-1-1 0,1 0 0,-1-1 0,0 0 0,0 0 0,0 0 0,0-1 0,0 0 0,9-8 0,-7 6-142,0-2 0,-1 1 0,0-1 0,-1-1 0,1 1 0,-2-1 0,1 0 0,-1-1 0,-1 1 0,8-20 0,-5 6-6691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07.2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1 352 24575,'0'-3'0,"1"0"0,-1 0 0,1 0 0,0 0 0,0 0 0,0 1 0,1-1 0,-1 0 0,1 1 0,-1-1 0,1 1 0,0-1 0,3-2 0,33-31 0,-27 25 0,33-26 0,2 2 0,81-47 0,-32 22 0,-78 50-455,0 0 0,33-12 0,-30 14-6371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07.6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158 6 24575,'-1'-1'0,"1"1"0,-1-1 0,1 1 0,-1 0 0,0-1 0,1 1 0,-1-1 0,1 1 0,-1 0 0,0-1 0,1 1 0,-1 0 0,0 0 0,0-1 0,1 1 0,-1 0 0,0 0 0,1 0 0,-1 0 0,0 0 0,0 0 0,1 0 0,-1 0 0,0 0 0,1 1 0,-1-1 0,0 0 0,0 0 0,1 1 0,-1-1 0,0 1 0,-20 21 0,-3 33 0,-6 86 0,-23 279 0,48-368 0,3 1 0,4 58 0,-2-108-97,1-1-1,-1 1 1,1 0-1,-1-1 1,1 1-1,0-1 1,0 1-1,0-1 1,0 0-1,1 1 1,-1-1-1,0 0 0,3 3 1,7 5-6729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07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3 131 24575,'0'-89'0,"0"53"0,0 30 0,0 11 0,-1 96 0,-1 3 0,20 174 0,-14-229 0,-3-35 0,0-1 0,0 0 0,1 1 0,4 12 0,0-15-1365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08.3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26 199 24575,'0'-19'0,"-1"3"0,1 0 0,1-1 0,1 1 0,6-29 0,-7 41 0,0 0 0,0 0 0,1 1 0,0-1 0,0 1 0,0-1 0,0 1 0,0-1 0,1 1 0,-1 0 0,1 0 0,0 0 0,0 0 0,0 1 0,0-1 0,0 1 0,1 0 0,-1 0 0,1 0 0,0 0 0,-1 1 0,1 0 0,0-1 0,7 0 0,-7 2 0,0 0 0,0 0 0,0 0 0,0 1 0,1-1 0,-1 1 0,0 0 0,0 0 0,0 1 0,0-1 0,-1 1 0,1 0 0,0 0 0,-1 0 0,1 0 0,-1 1 0,0-1 0,0 1 0,0 0 0,5 5 0,6 8 0,0 1 0,18 29 0,-28-38 0,17 26 0,-3 0 0,0 2 0,-3 0 0,-1 1 0,-1 1 0,12 63 0,-13-28 0,-3 0 0,1 122 0,-10-177 30,-1-1 0,-1 1 0,-4 20 0,5-34-104,1 0-1,-1 0 1,-1 0 0,1 0 0,0-1-1,-1 1 1,0 0 0,0-1 0,0 1-1,0-1 1,-1 0 0,1 0 0,-1 0-1,0 0 1,0 0 0,0 0 0,0-1-1,0 1 1,-6 2 0,-8 1-6752</inkml:trace>
  <inkml:trace contextRef="#ctx0" brushRef="#br0" timeOffset="1">1 559 24575,'0'-5'0,"0"-5"0,0-6 0,4-4 0,6-3 0,6 2 0,4 1 0,4 3 0,1 0 0,1 4 0,1 3 0,0 4 0,-1 3 0,1 1 0,-1 6 0,-5 7 0,-5 5 0,-6 1-8191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08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 63 24575,'-33'0'0,"26"0"0,23 0 0,23-2-227,-1-1-1,0-3 1,0-1-1,0-1 1,52-21-1,-68 22-6598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14.7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85 24575,'0'-9'0,"0"3"0,0-1 0,0 0 0,0 0 0,1 0 0,0 0 0,3-8 0,-4 14 0,1 0 0,0 0 0,-1 0 0,1-1 0,0 1 0,0 0 0,-1 0 0,1 0 0,0 0 0,0 0 0,0 0 0,0 1 0,1-1 0,-1 0 0,0 0 0,0 1 0,0-1 0,1 1 0,-1-1 0,0 1 0,0-1 0,1 1 0,-1 0 0,0 0 0,1-1 0,-1 1 0,0 0 0,1 0 0,-1 1 0,1-1 0,-1 0 0,0 0 0,0 1 0,1-1 0,-1 0 0,0 1 0,1 0 0,0 0 0,4 1 6,0 1 0,0 0 0,-1 0 0,1 0 0,-1 1 0,1 0 0,-1 0 0,-1 0 0,1 1 0,0-1 0,-1 1 0,0 0 0,0 1 0,-1-1 0,1 0 0,-1 1 0,-1 0 0,1 0 0,2 9 0,-2-5-130,0 0 0,-1 0 1,0 1-1,0-1 0,-2 0 0,1 1 1,-1 0-1,-1-1 0,0 1 0,0-1 1,-4 13-1,-1-1-6702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15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 4 24575,'35'-2'0,"36"1"0,-67 1 0,0 0 0,0 0 0,0 1 0,0 0 0,0 0 0,0 0 0,0 0 0,-1 0 0,1 1 0,0 0 0,-1-1 0,7 6 0,-9-6 0,0 1 0,0-1 0,0 0 0,-1 1 0,1-1 0,0 1 0,-1-1 0,1 1 0,-1 0 0,1-1 0,-1 1 0,0 0 0,0-1 0,0 1 0,0 0 0,0-1 0,0 1 0,0-1 0,-1 1 0,1 0 0,0-1 0,-1 1 0,1-1 0,-1 1 0,0-1 0,0 1 0,-1 2 0,-32 47 0,22-36 0,-7 14-120,-14 22-502,-39 77-1,62-106-6203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15.4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12 24575,'0'-4'0,"5"-2"0,0 5 0,1 6 0,-2 8 0,-1 5 0,-1 4 0,-1 3 0,0 1 0,-1 1 0,4-4 0,2-2 0,-1 0 0,4-3 0,4-6 0,4-8 0,0-5-8191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15.8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80 290 24575,'0'-1'0,"0"1"0,1 0 0,-1-1 0,0 1 0,0-1 0,0 1 0,0 0 0,-1-1 0,1 1 0,0 0 0,0-1 0,0 1 0,0-1 0,0 1 0,0 0 0,-1-1 0,1 1 0,0 0 0,0-1 0,0 1 0,-1 0 0,1 0 0,0-1 0,0 1 0,-1 0 0,1 0 0,0-1 0,-1 1 0,1 0 0,0 0 0,-1 0 0,1-1 0,0 1 0,-1 0 0,1 0 0,-1 0 0,1 0 0,-18 5 0,-11 19 0,25-19 0,1 1 0,0 0 0,0 0 0,0 0 0,1 1 0,0-1 0,1 1 0,-1-1 0,1 1 0,0-1 0,1 1 0,-1 0 0,1-1 0,1 1 0,-1 0 0,1-1 0,1 1 0,-1-1 0,1 1 0,0-1 0,0 0 0,4 7 0,-5-9 0,1-1 0,0 1 0,0 0 0,0-1 0,0 1 0,0-1 0,1 0 0,0 0 0,-1 0 0,1 0 0,0 0 0,1 0 0,-1-1 0,0 0 0,1 0 0,-1 1 0,1-2 0,0 1 0,0 0 0,0-1 0,0 0 0,0 0 0,0 0 0,0 0 0,0-1 0,0 0 0,0 1 0,0-2 0,0 1 0,0 0 0,0-1 0,0 0 0,0 1 0,0-2 0,0 1 0,4-2 0,-3 1-151,0-1-1,0 0 0,0 0 0,-1 0 1,1-1-1,-1 1 0,0-1 1,6-6-1,0-4-6674</inkml:trace>
  <inkml:trace contextRef="#ctx0" brushRef="#br0" timeOffset="1">234 8 24575,'1'-1'0,"0"0"0,-1 1 0,1-1 0,0 1 0,0-1 0,-1 1 0,1-1 0,0 1 0,0-1 0,0 1 0,0 0 0,-1 0 0,1-1 0,0 1 0,0 0 0,0 0 0,0 0 0,0 0 0,0 0 0,0 0 0,0 0 0,-1 0 0,1 0 0,2 1 0,25 2 0,-20-2 0,-1 0 0,1 0 0,-1 1 0,1 0 0,-1 1 0,0-1 0,0 1 0,0 1 0,0-1 0,0 1 0,-1 1 0,1-1 0,-1 1 0,0 0 0,-1 0 0,1 1 0,-1-1 0,0 1 0,-1 1 0,1-1 0,-1 1 0,0-1 0,-1 1 0,0 0 0,5 14 0,-4-5 30,0 0 0,0 1 0,1 22 0,-5-32-165,-1 0 0,1 0 0,-1 0 0,0 0 0,-1-1 0,0 1 0,0 0 0,0-1 0,-1 1 0,-5 9 0,-2 1-6691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16.2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79 18 24575,'-1'-1'0,"1"-1"0,-1 1 0,0 0 0,0 0 0,0 0 0,0 0 0,0 0 0,0 0 0,-1 0 0,1 0 0,0 0 0,0 0 0,-1 1 0,1-1 0,0 1 0,-1-1 0,1 1 0,-1-1 0,1 1 0,-1 0 0,1 0 0,0-1 0,-1 1 0,1 0 0,-1 1 0,1-1 0,-1 0 0,1 0 0,-1 0 0,1 1 0,-1-1 0,1 1 0,0-1 0,-1 1 0,1 0 0,0-1 0,0 1 0,-1 0 0,1 0 0,0 0 0,0 0 0,-2 2 0,0 1 0,1 1 0,-1-1 0,1 1 0,0 0 0,0 0 0,0 0 0,0 0 0,1 0 0,0 0 0,-1 10 0,1 19 0,2 0 0,1 0 0,1-1 0,2 1 0,16 58 0,68 158 0,-78-229-1365,-2-5-5461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1.9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82 24575,'-1'-1'0,"-1"0"0,1 0 0,0 0 0,0-1 0,-1 1 0,1 0 0,0-1 0,1 1 0,-1-1 0,0 1 0,0-1 0,0 0 0,1 1 0,-1-1 0,1 0 0,-1 1 0,1-1 0,0 0 0,0 1 0,0-1 0,0 0 0,0 0 0,0 1 0,0-1 0,0 0 0,1 1 0,0-3 0,0 1 0,1 1 0,-1 0 0,1 0 0,0 0 0,0 0 0,0 0 0,0 0 0,0 1 0,0-1 0,0 0 0,0 1 0,1 0 0,-1 0 0,0-1 0,1 1 0,3 0 0,-3-1 0,0 1 0,0 0 0,1 0 0,-1 0 0,0 1 0,1-1 0,-1 1 0,1-1 0,-1 1 0,1 0 0,-1 1 0,1-1 0,-1 1 0,1-1 0,-1 1 0,0 0 0,1 0 0,-1 1 0,0-1 0,0 1 0,0-1 0,0 1 0,0 0 0,0 0 0,-1 0 0,1 1 0,0-1 0,-1 1 0,4 4 0,-3 2 0,0 1 0,0 0 0,-1 0 0,0 0 0,-1 0 0,0 0 0,0 1 0,-1-1 0,-2 13 0,-15 94 0,16-114 0,-5 32 0,1 0 0,1 0 0,2 1 0,4 50 0,-2-83-124,0-1 0,0 1 0,1 0 0,-1-1 0,1 1 0,0-1-1,0 1 1,0-1 0,0 1 0,2 3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16.5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24575,'-1'52'0,"4"88"0,-1-123 0,0 1 0,1-1 0,1 0 0,1 0 0,12 30 0,-14-41 0,0 0 0,1-1 0,-1 1 0,1-1 0,0 0 0,0 0 0,1-1 0,-1 1 0,1-1 0,0 0 0,0 0 0,1 0 0,-1-1 0,8 3 0,5 2 0,1-1 0,0-1 0,24 4 0,-24-6 0,-1 0 0,0 2 0,27 11 0,-41-15 0,-1-1 0,0 1 0,0 0 0,-1 0 0,1 0 0,0 0 0,-1 0 0,1 1 0,-1-1 0,1 1 0,-1 0 0,0 0 0,-1 0 0,1 0 0,0 0 0,-1 0 0,1 0 0,-1 0 0,0 1 0,1 4 0,-2-2 0,1 1 0,-1-1 0,-1 0 0,1 1 0,-1-1 0,0 0 0,0 1 0,-1-1 0,0 0 0,-4 8 0,-5 9 0,-1 0 0,-1-2 0,-1 1 0,-25 28 0,30-40-114,0 0 1,0-1-1,-1 0 0,-1 0 0,1-1 1,-1-1-1,-1 0 0,1 0 0,-1-1 1,0 0-1,-19 5 0,16-10-6712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16.8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24575,'7'20'0,"0"-1"0,1 0 0,0-1 0,20 30 0,-19-31 0,7 13-136,2-1-1,1 0 1,2-1-1,0-1 1,2-1-1,1-1 1,1-2-1,0 0 0,54 35 1,-59-46-6690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17.4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13 24575,'0'-1'0,"1"0"0,0 0 0,-1 0 0,1 0 0,0 0 0,-1 1 0,1-1 0,0 0 0,0 1 0,0-1 0,0 0 0,0 1 0,0-1 0,0 1 0,0 0 0,0-1 0,0 1 0,0 0 0,0-1 0,0 1 0,0 0 0,0 0 0,0 0 0,0 0 0,0 0 0,0 0 0,0 0 0,0 1 0,0-1 0,0 0 0,2 1 0,38 5 0,-40-6 0,2 0 0,0 1 0,0-1 0,0 1 0,-1 0 0,1-1 0,0 1 0,0 0 0,-1 1 0,1-1 0,-1 0 0,1 1 0,-1-1 0,0 1 0,1 0 0,-1 0 0,0 0 0,0 0 0,0 0 0,-1 0 0,1 1 0,0-1 0,-1 1 0,0-1 0,1 1 0,-1-1 0,0 1 0,0 0 0,0 0 0,-1-1 0,1 1 0,-1 0 0,0 0 0,1 0 0,-1 0 0,0 0 0,-1-1 0,1 1 0,-1 0 0,0 5 0,-5 10 0,0 0 0,0-1 0,-2 1 0,-19 32 0,11-21 0,-1 1 0,12-22 0,0 0 0,0 1 0,1-1 0,0 1 0,1 0 0,0 0 0,-2 10 0,9-14 0,7-10 0,16-16 0,-18 14 0,-9 7 0,1 0 0,-1 0 0,1 0 0,-1 0 0,1 0 0,-1 0 0,0 0 0,1 0 0,-1 0 0,1 0 0,-1 0 0,1 0 0,-1 0 0,1 0 0,-1 1 0,1-1 0,-1 0 0,0 0 0,1 1 0,-1-1 0,1 0 0,-1 1 0,0-1 0,1 0 0,-1 1 0,0-1 0,0 0 0,1 1 0,-1-1 0,0 1 0,0-1 0,1 0 0,-1 1 0,0-1 0,0 1 0,0-1 0,0 1 0,0-1 0,0 1 0,0-1 0,0 1 0,0-1 0,0 0 0,0 2 0,3 26 0,-3-26 0,0 8 0,0 17 0,1 0 0,1 0 0,2 0 0,11 46 0,-13-66 0,1 0 0,0 0 0,0-1 0,0 1 0,1-1 0,0 0 0,0 0 0,0 0 0,1 0 0,0-1 0,0 0 0,1 0 0,-1 0 0,1 0 0,0-1 0,0 0 0,1-1 0,-1 1 0,1-1 0,0 0 0,-1-1 0,14 4 0,-15-5 0,0-1 0,0 1 0,-1-1 0,1 0 0,0 0 0,0 0 0,0-1 0,-1 1 0,1-1 0,0 0 0,0-1 0,-1 1 0,1-1 0,-1 0 0,0 0 0,1 0 0,-1-1 0,0 1 0,0-1 0,-1 0 0,1-1 0,0 1 0,-1 0 0,0-1 0,0 0 0,0 0 0,0 0 0,-1 0 0,4-7 0,6-12 0,-1-1 0,-2-1 0,0 0 0,6-30 0,-11 41 0,9-46-1365,-8 32-5461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17.8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78 0 24575,'-3'1'0,"1"0"0,0 0 0,0 0 0,0 0 0,0 0 0,0 1 0,0-1 0,0 0 0,1 1 0,-1 0 0,0-1 0,1 1 0,-1 0 0,1 0 0,-2 2 0,-21 33 0,23-35 0,-2 3 0,0 0 0,1 0 0,-1 0 0,1 0 0,0 0 0,1 1 0,-1-1 0,1 1 0,0-1 0,0 1 0,1 0 0,0-1 0,0 1 0,0-1 0,1 1 0,-1 0 0,1-1 0,1 1 0,-1-1 0,1 1 0,0-1 0,0 0 0,1 0 0,-1 0 0,1 0 0,0 0 0,5 5 0,-3-5 0,0 0 0,0 0 0,0 0 0,1-1 0,-1 0 0,1 0 0,0 0 0,1-1 0,-1 0 0,0 0 0,1 0 0,0-1 0,-1 0 0,1 0 0,0-1 0,0 0 0,0 0 0,0-1 0,1 0 0,-1 0 0,9-2 0,28-12 0,-39 11 0,0 1 0,0-1 0,0 1 0,1 1 0,-1-1 0,1 1 0,-1 0 0,1 0 0,8 1 0,-13 0 0,1 1 0,-1-1 0,1 1 0,-1 0 0,1 0 0,-1 0 0,0 0 0,1 0 0,-1 0 0,0 0 0,0 0 0,0 1 0,0-1 0,0 0 0,0 1 0,0-1 0,0 0 0,0 1 0,-1-1 0,1 1 0,-1 0 0,1-1 0,-1 1 0,0-1 0,1 1 0,-1 0 0,0-1 0,0 1 0,0 0 0,0-1 0,0 1 0,-1 3 0,-11 62 0,10-57 0,-56 180 0,8-31 0,41-120 0,7-25 0,-1 0 0,-1-1 0,0 1 0,0-1 0,-2 0 0,-10 20 0,15-32-49,1 0 1,0 0-1,-1 0 0,0-1 0,1 1 1,-1 0-1,1 0 0,-1-1 0,0 1 1,0 0-1,1-1 0,-1 1 0,0-1 1,0 1-1,0-1 0,0 1 0,1-1 1,-1 0-1,0 1 0,0-1 0,0 0 1,0 0-1,0 1 0,0-1 0,0 0 0,0 0 1,-1 0-1,-6-5-6777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18.1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 79 24575,'-15'-39'0,"14"37"0,1 0 0,-1 0 0,1 0 0,-1 0 0,1 0 0,0 0 0,0 0 0,0 0 0,0 0 0,0 0 0,0 0 0,1 0 0,-1 0 0,1 0 0,-1 0 0,1 1 0,1-4 0,-2 5 0,1 0 0,-1 0 0,1-1 0,-1 1 0,0 0 0,1 0 0,-1 0 0,1 0 0,-1 0 0,0 0 0,1 0 0,-1 0 0,1-1 0,-1 2 0,1-1 0,-1 0 0,0 0 0,1 0 0,-1 0 0,1 0 0,-1 0 0,1 0 0,-1 0 0,0 1 0,1-1 0,-1 0 0,1 0 0,-1 1 0,0-1 0,1 0 0,-1 0 0,0 1 0,0-1 0,1 0 0,-1 1 0,0-1 0,0 0 0,1 1 0,13 17 0,-13-16 0,65 115 0,-46-77 0,31 44 0,-34-58-195,2 0 0,1-1 0,1-2 0,1 0 0,1-1 0,35 25 0,-36-32-6631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18.5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 35 24575,'0'-4'0,"-5"-2"0,-1-4 0,-4 0 0,0 6 0,1 7 0,7 9 0,4 6 0,1 4 0,0 3 0,0 2 0,-1 0 0,0 0 0,-2 0 0,1-4-8191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18.8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79 24575,'-1'-3'0,"1"0"0,1 0 0,-1 0 0,0 0 0,1 0 0,-1 0 0,1 0 0,0 1 0,0-1 0,0 0 0,1 0 0,-1 1 0,1-1 0,-1 1 0,1-1 0,0 1 0,0 0 0,0-1 0,0 1 0,0 0 0,5-3 0,-2 3 0,0-1 0,0 1 0,1-1 0,-1 2 0,1-1 0,-1 0 0,1 1 0,0 0 0,0 1 0,10-1 0,-3 1 0,1 1 0,-1 1 0,1 0 0,-1 0 0,0 1 0,0 1 0,0 0 0,0 1 0,13 7 0,-22-9 0,-1-1 0,1 1 0,-1 0 0,0 0 0,0 0 0,0 1 0,-1-1 0,1 1 0,-1 0 0,0-1 0,0 1 0,0 0 0,0 0 0,-1 0 0,0 0 0,0 1 0,0-1 0,0 0 0,0 1 0,-1-1 0,0 0 0,0 1 0,0-1 0,-1 0 0,1 1 0,-2 4 0,-3 14 0,-1 0 0,0-1 0,-17 35 0,16-39 0,-2 2-1365,-1-4-5461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19.1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71 24575,'-2'-10'0,"2"10"0,0-1 0,0 1 0,0-1 0,0 0 0,0 1 0,0-1 0,0 1 0,0-1 0,0 0 0,0 1 0,0-1 0,1 1 0,-1-1 0,0 0 0,0 1 0,0-1 0,1 1 0,-1-1 0,0 1 0,1-1 0,-1 1 0,0-1 0,1 1 0,-1 0 0,1-1 0,-1 1 0,1-1 0,-1 1 0,1 0 0,-1 0 0,1-1 0,-1 1 0,1 0 0,-1 0 0,1-1 0,0 1 0,-1 0 0,2 0 0,20-13 0,-12 7 0,1 0 0,-1 0 0,21-6 0,-30 12 0,-1 0 0,0 0 0,1 0 0,-1 0 0,0 0 0,1 0 0,-1 0 0,0 0 0,1 0 0,-1 0 0,0 0 0,1 0 0,-1 1 0,0-1 0,1 0 0,-1 0 0,0 0 0,0 1 0,1-1 0,-1 0 0,0 0 0,0 1 0,1-1 0,-1 0 0,0 0 0,0 1 0,0-1 0,0 0 0,1 1 0,-1-1 0,0 0 0,0 1 0,0-1 0,0 0 0,0 1 0,0-1 0,0 0 0,0 1 0,0-1 0,0 0 0,0 1 0,0-1 0,0 0 0,0 1 0,0-1 0,0 0 0,-1 1 0,1-1 0,0 0 0,0 1 0,0-1 0,0 0 0,-1 1 0,1-1 0,0 0 0,0 0 0,-1 1 0,1-1 0,-12 26 0,11-24 0,-39 72 0,-27 55 0,61-115 0,0 1 0,1-1 0,1 0 0,1 1 0,0 0 0,1 0 0,-1 17 0,3-30 0,0 1 0,0-1 0,0 0 0,0 0 0,1 0 0,-1 0 0,0 0 0,1 0 0,0 0 0,0 0 0,-1 0 0,1 0 0,0 0 0,1 0 0,-1 0 0,0 0 0,0-1 0,1 1 0,-1-1 0,1 1 0,0-1 0,-1 1 0,1-1 0,0 0 0,0 0 0,-1 0 0,1 0 0,0 0 0,0 0 0,0-1 0,0 1 0,1 0 0,-1-1 0,0 0 0,0 0 0,0 1 0,4-2 0,10 1 0,-1-1 0,0-1 0,0 0 0,21-7 0,-8 3 0,-16 3 0,0 1 0,0 1 0,0 0 0,0 1 0,0 0 0,0 0 0,19 5 0,-29-5 0,1 1 0,-1 0 0,1 0 0,-1 0 0,0 0 0,0 0 0,1 1 0,-1-1 0,0 1 0,0-1 0,0 1 0,0 0 0,-1 0 0,1 0 0,0 0 0,1 3 0,-1-1 0,-1-1 0,0 1 0,0-1 0,0 1 0,0-1 0,-1 1 0,0 0 0,1-1 0,-1 1 0,-1 0 0,1-1 0,0 1 0,-1-1 0,0 1 0,-1 3 0,0 3 0,-2-1 0,1 0 0,-1 0 0,0 0 0,-1 0 0,0-1 0,0 0 0,-1 0 0,0 0 0,0-1 0,-1 0 0,0 0 0,-13 10 0,17-15 0,0 0 0,-1 0 0,1 0 0,0 0 0,-1-1 0,1 0 0,-1 0 0,1 0 0,-1 0 0,0 0 0,0 0 0,1-1 0,-1 0 0,0 0 0,0 0 0,1 0 0,-1-1 0,0 1 0,1-1 0,-1 0 0,0 0 0,1 0 0,-1-1 0,1 1 0,0-1 0,-1 0 0,1 0 0,0 0 0,0 0 0,0-1 0,0 1 0,1-1 0,-1 0 0,1 1 0,-1-1 0,1 0 0,0-1 0,-2-2 0,1 0-62,1 1 0,-1-1 0,1 1 0,0-1 0,1 0 0,-1 0 0,1 0 0,0 0 0,1 0 0,-1 0 0,1 0 0,0 0-1,1 0 1,-1 0 0,1 0 0,1 0 0,-1 0 0,1 1 0,0-1 0,0 0 0,5-7 0,3-10-6764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19.6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39 0 24575,'-2'17'0,"0"0"0,0 0 0,-11 31 0,8-31 0,1 1 0,0 0 0,1 0 0,0 25 0,3-36 0,0 0 0,1 0 0,0 0 0,0 0 0,1-1 0,0 1 0,0 0 0,1 0 0,0-1 0,0 0 0,0 0 0,1 1 0,0-2 0,0 1 0,8 8 0,32 23 0,-36-32 0,0 1 0,-1 1 0,0-1 0,10 11 0,-15-14 0,0 0 0,0 0 0,-1 1 0,1-1 0,0 0 0,-1 1 0,0-1 0,0 1 0,0-1 0,0 1 0,-1-1 0,1 1 0,-1-1 0,0 1 0,-1 6 0,1-6 0,-1 0 0,1 0 0,0-1 0,0 1 0,0 0 0,1-1 0,-1 1 0,1 0 0,0-1 0,0 1 0,0-1 0,1 1 0,-1-1 0,1 0 0,0 0 0,0 1 0,4 4 0,-2-5 0,-1 1 0,1-1 0,1-1 0,-1 1 0,0-1 0,0 1 0,1-1 0,-1-1 0,1 1 0,0 0 0,0-1 0,-1 0 0,8 0 0,34 4 0,1-3 0,91-7 0,-98 2 0,0 1 0,0 1 0,0 3 0,70 11 0,-39 0-1365,-50-10-5461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20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 46 24575,'0'-2'0,"0"-1"0,-1 0 0,1 1 0,-1-1 0,0 0 0,0 1 0,0-1 0,0 1 0,0-1 0,0 1 0,-1 0 0,1-1 0,-1 1 0,0 0 0,-2-2 0,4 4 0,0-1 0,-1 1 0,1-1 0,-1 1 0,1 0 0,-1-1 0,1 1 0,-1 0 0,0-1 0,1 1 0,-1 0 0,1 0 0,-1 0 0,0 0 0,1-1 0,-1 1 0,1 0 0,-1 0 0,0 0 0,1 0 0,-1 0 0,0 0 0,1 1 0,-1-1 0,0 0 0,0 1 0,0 0 0,0-1 0,0 1 0,0 0 0,0 0 0,1 0 0,-1 0 0,0 0 0,1 1 0,-1-1 0,0 0 0,1 0 0,-1 0 0,1 0 0,0 1 0,-1-1 0,1 3 0,-4 23 0,2 0 0,1 1 0,1-1 0,2 1 0,0-1 0,10 40 0,-2 2 0,16 59 110,0 9-1585,-24-116-5351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2.2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24575,'-1'75'0,"3"81"0,-2-154 0,0-1 0,0 1 0,0-1 0,0 1 0,0-1 0,0 1 0,0-1 0,1 0 0,-1 1 0,0-1 0,1 1 0,-1-1 0,1 0 0,0 1 0,-1-1 0,1 0 0,0 0 0,0 1 0,0-1 0,0 0 0,0 0 0,0 0 0,0 0 0,0 0 0,2 0 0,-2-1 0,1 0 0,-1 0 0,1 0 0,-1-1 0,1 1 0,-1-1 0,0 1 0,1-1 0,-1 1 0,1-1 0,-1 0 0,0 0 0,0 0 0,1 0 0,-1 0 0,0 0 0,0 0 0,0 0 0,1-1 0,10-13 0,0 0 0,15-28 0,-25 40 0,8-15 0,-6 10 0,0 1 0,0 0 0,1 0 0,-1 1 0,2-1 0,5-5 0,-10 12 0,-1 1 0,1-1 0,0 0 0,0 1 0,0-1 0,0 0 0,-1 1 0,1-1 0,0 1 0,0-1 0,-1 1 0,1-1 0,0 1 0,-1 0 0,1-1 0,-1 1 0,1 0 0,-1-1 0,1 1 0,-1 0 0,1 0 0,-1 0 0,0-1 0,1 1 0,-1 0 0,0 0 0,0 0 0,1 0 0,-1 0 0,0 1 0,10 31 0,-5 32 0,-6-57 0,0 0 0,1 0 0,0 0 0,1 0 0,0 0 0,0 0 0,1 0 0,0 0 0,0 0 0,1-1 0,0 1 0,0-1 0,5 9 0,-5-14 0,-1-1 0,0 1 0,1-1 0,-1 1 0,0-1 0,1 0 0,0 0 0,-1 0 0,1 0 0,0 0 0,-1-1 0,1 1 0,0-1 0,0 0 0,-1 0 0,1 0 0,0 0 0,0 0 0,0 0 0,-1-1 0,1 0 0,0 1 0,-1-1 0,1 0 0,0 0 0,-1 0 0,1-1 0,-1 1 0,0-1 0,4-1 0,4-4 0,1 0 0,-1-1 0,0 1 0,0-2 0,12-13 0,-4-1-1365,-2 2-5461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21.0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0 122 24575,'0'-6'0,"1"0"0,-1 0 0,1 0 0,0 0 0,1 1 0,-1-1 0,1 0 0,0 1 0,0 0 0,1-1 0,0 1 0,0 0 0,0 0 0,0 0 0,1 1 0,0-1 0,0 1 0,5-5 0,-6 7 0,0 0 0,0 0 0,0 1 0,0-1 0,0 1 0,0-1 0,1 1 0,-1 0 0,0 0 0,1 0 0,-1 1 0,0-1 0,1 1 0,-1 0 0,1 0 0,-1 0 0,1 1 0,-1-1 0,1 1 0,-1-1 0,0 1 0,1 0 0,-1 1 0,0-1 0,0 0 0,0 1 0,0 0 0,0 0 0,0 0 0,0 0 0,3 4 0,4 3 0,-2 0 0,1 1 0,-1 0 0,-1 0 0,0 1 0,0 0 0,-1 0 0,-1 1 0,0 0 0,7 23 0,-6-16 0,-2 1 0,0-1 0,-1 1 0,-1 0 0,-1 0 0,-2 26 0,1-41-124,-1-1 0,0 1 0,0 0 0,0-1 0,0 1 0,-1-1-1,1 0 1,-1 1 0,0-1 0,-6 8 0,-2 0-6702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21.4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53 24575,'-4'-4'0,"2"-2"0,2-4 0,6-1 0,5 3 0,6 1 0,4 3 0,3 2 0,-2 5 0,-6 3-8191</inkml:trace>
  <inkml:trace contextRef="#ctx0" brushRef="#br0" timeOffset="1">109 206 24575,'-5'0'0,"4"0"0,5 0 0,8-4 0,4-2 0,6-4 0,2 0 0,2-3 0,1-4 0,0 2 0,-5-2 0,-1 3 0,-5-2 0,-4-1 0,-5 2-8191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21.7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78 0 24575,'-3'1'0,"0"-1"0,0 1 0,0 0 0,0 0 0,0 0 0,0 0 0,0 1 0,1-1 0,-1 1 0,1-1 0,-1 1 0,1 0 0,-1 0 0,1 0 0,0 1 0,0-1 0,0 0 0,0 1 0,1 0 0,-1-1 0,0 1 0,1 0 0,-2 4 0,0 1 0,-1 1 0,1-1 0,1 0 0,0 1 0,0 0 0,-1 17 0,3-24 0,0 0 0,0 1 0,0-1 0,1 1 0,-1-1 0,1 0 0,0 0 0,-1 1 0,1-1 0,0 0 0,0 0 0,1 0 0,-1 0 0,0 0 0,1 0 0,-1 0 0,1-1 0,-1 1 0,1 0 0,0-1 0,0 1 0,0-1 0,0 0 0,0 0 0,0 1 0,0-1 0,4 1 0,6 2 0,0-1 0,0 0 0,1 0 0,14 0 0,11 3 0,-26-4 0,0 1 0,0 1 0,0 0 0,0 1 0,-1 0 0,0 1 0,0 0 0,0 1 0,13 11 0,-19-13 0,1 0 0,-1 1 0,-1-1 0,1 1 0,-1 1 0,0-1 0,0 0 0,0 1 0,-1 0 0,0 0 0,-1 0 0,1 0 0,-2 0 0,1 0 0,-1 1 0,1 13 0,-1 1 0,-1 1 0,-2-1 0,0 0 0,-7 30 0,7-44 0,0 0 0,0 0 0,-1 0 0,0 0 0,0 0 0,-1 0 0,0-1 0,0 0 0,-1 0 0,0 0 0,0 0 0,-1-1 0,0 0 0,-9 8 0,13-12 0,-1-1 0,0 1 0,1-1 0,-1 1 0,0-1 0,0 0 0,0 0 0,0 0 0,0-1 0,0 1 0,0-1 0,0 1 0,0-1 0,0 0 0,0 0 0,0-1 0,0 1 0,0-1 0,-5-1 0,3 0 0,-1 0 0,1 0 0,1-1 0,-1 0 0,0 0 0,1 0 0,-1-1 0,1 0 0,0 1 0,-5-7 0,2 2 0,1-1 0,-1 0 0,2 0 0,-1-1 0,1 0 0,1 0 0,-1 0 0,2 0 0,-1 0 0,-2-19 0,6 24 5,0 0-1,0 0 1,0 0-1,1 0 1,0-1-1,0 1 1,0 1-1,1-1 1,-1 0-1,1 0 1,0 0-1,1 1 1,-1-1-1,1 1 1,0 0-1,0 0 1,0 0-1,1 0 1,-1 0-1,1 1 1,0 0-1,0 0 1,0 0-1,9-5 1,7-3-255,1 1 1,1 1-1,0 1 1,24-6-1,-39 12 20,16-5-6596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22.3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 0 24575,'9'1'0,"0"-1"0,-1 1 0,1 1 0,-1 0 0,1 0 0,-1 1 0,0-1 0,0 2 0,0-1 0,0 1 0,0 1 0,-1-1 0,0 1 0,0 1 0,0-1 0,-1 1 0,1 0 0,-1 1 0,-1-1 0,0 1 0,9 14 0,-10-14 0,0 0 0,0 0 0,-1 1 0,0 0 0,-1-1 0,1 1 0,-2 0 0,1 0 0,-1 1 0,0-1 0,-1 0 0,1 0 0,-2 1 0,1-1 0,-1 0 0,-1 0 0,1 0 0,-1 0 0,-1 0 0,1 0 0,-1 0 0,-8 14 0,10-21 0,0 1 0,0-1 0,0 1 0,0-1 0,0 0 0,0 1 0,0-1 0,-1 0 0,1 0 0,0 1 0,-1-1 0,1 0 0,0-1 0,-1 1 0,0 0 0,1 0 0,-1 0 0,1-1 0,-1 1 0,0-1 0,1 0 0,-1 1 0,-3-1 0,3 0 0,-1-1 0,0 1 0,0-1 0,1 0 0,-1 0 0,1 0 0,-1-1 0,1 1 0,-1 0 0,1-1 0,0 0 0,-1 1 0,-1-4 0,-9-7 0,2-1 0,0-1 0,-17-27 0,21 31 0,5 6 0,-1 0 0,0 0 0,0 1 0,0-1 0,-1 1 0,1 0 0,-7-5 0,10 8 0,-1 0 0,1-1 0,-1 1 0,1 0 0,-1 0 0,0-1 0,1 1 0,-1 0 0,1 0 0,-1 0 0,0 0 0,1 0 0,-1 0 0,0 0 0,1 0 0,-1 0 0,1 0 0,-1 0 0,0 0 0,1 0 0,-1 1 0,0-1 0,0 1 0,0 0 0,0 0 0,0 0 0,0 0 0,0 0 0,1 0 0,-1 0 0,0 1 0,1-1 0,-1 0 0,0 0 0,1 1 0,0-1 0,-1 0 0,1 1 0,0 2 0,-3 30 0,2 1 0,1-1 0,1 1 0,3-1 0,7 39 0,3 21 0,-12-71 0,2-1 0,9 34 0,-11-49 0,1 1 0,0-1 0,0 1 0,1-1 0,-1 0 0,2 0 0,-1 0 0,1-1 0,0 1 0,9 8 0,-12-14-85,0 1 0,-1-1-1,1 0 1,0 0 0,0 0-1,0 0 1,1 0 0,-1 0-1,0 0 1,0-1 0,0 1-1,1-1 1,-1 0 0,0 0-1,3 0 1,13-1-6741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22.7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133 1 24575,'-5'0'0,"0"-1"0,0 2 0,0-1 0,0 1 0,-1-1 0,1 1 0,1 1 0,-1-1 0,0 1 0,0 0 0,0 0 0,1 0 0,-1 0 0,1 1 0,0 0 0,0 0 0,0 0 0,0 0 0,0 1 0,1 0 0,-1 0 0,1-1 0,0 2 0,0-1 0,-4 9 0,4-3 0,-1 0 0,2 0 0,-1 0 0,2 1 0,-1-1 0,1 1 0,1-1 0,0 1 0,0-1 0,1 1 0,4 18 0,-1-9 0,1 0 0,1 0 0,0-1 0,12 24 0,-14-36 0,-1 0 0,1 0 0,1 0 0,-1-1 0,1 1 0,0-1 0,0 0 0,1 0 0,0-1 0,0 0 0,0 0 0,0 0 0,1-1 0,7 4 0,-12-7 0,0 0 0,0 0 0,0 0 0,0-1 0,0 1 0,0-1 0,1 1 0,-1-1 0,0 0 0,0 0 0,0 0 0,1 0 0,-1 0 0,0 0 0,0 0 0,0-1 0,0 1 0,0-1 0,1 0 0,-1 1 0,0-1 0,2-2 0,-2 1 0,1 0 0,-1 0 0,0-1 0,0 1 0,0-1 0,-1 1 0,1-1 0,-1 0 0,1 1 0,-1-1 0,0 0 0,0 0 0,1-6 0,1-10 0,0 1 0,-2-1 0,0 0 0,-3-22 0,2 30 0,-2-21 0,-1-1 0,-2 1 0,-17-59 0,31 115-136,2 0-1,0-1 1,1 0-1,1 0 1,2-2-1,0 1 1,1-2-1,1 0 0,22 20 1,-18-25-6690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23.2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167 8 24575,'-1'-1'0,"-1"0"0,1 0 0,-1 1 0,1-1 0,-1 0 0,1 1 0,-1-1 0,0 1 0,1-1 0,-1 1 0,0 0 0,0 0 0,1-1 0,-1 1 0,0 1 0,0-1 0,1 0 0,-1 0 0,0 1 0,1-1 0,-1 1 0,0-1 0,1 1 0,-1 0 0,-1 0 0,-40 25 0,41-25 0,-5 5 0,0 1 0,1-1 0,-1 2 0,2-1 0,-1 1 0,1 0 0,0 0 0,0 0 0,1 1 0,0-1 0,1 1 0,0 0 0,0 1 0,1-1 0,0 0 0,1 1 0,0-1 0,0 14 0,0-10 0,1 1 0,0-1 0,2 0 0,-1 1 0,1-1 0,1 0 0,0 0 0,1 0 0,1-1 0,0 1 0,0-1 0,13 20 0,-15-28 0,1 0 0,-1 0 0,1 0 0,0 0 0,0 0 0,1-1 0,-1 0 0,1 0 0,-1 0 0,1 0 0,0-1 0,0 0 0,0 0 0,0 0 0,1-1 0,-1 0 0,0 0 0,1 0 0,7 0 0,-10-1 0,1-1 0,-1 1 0,1-1 0,-1 1 0,0-1 0,1 0 0,-1 0 0,0-1 0,0 1 0,0-1 0,0 0 0,0 1 0,0-1 0,0 0 0,-1-1 0,1 1 0,0-1 0,-1 1 0,0-1 0,0 1 0,0-1 0,0 0 0,0 0 0,-1 0 0,1 0 0,-1-1 0,0 1 0,0 0 0,0-1 0,0 1 0,0-5 0,1-10 0,-1 0 0,-1 0 0,0 0 0,-2 0 0,0 1 0,-1-1 0,-1 0 0,0 1 0,-1 0 0,-1 0 0,-1 0 0,-1 1 0,-11-19 0,61 174 0,13 2 0,30 90 0,-72-188 0,-1 1 0,-3 0 0,6 62 0,-15-101 0,0-1 0,1 0 0,-2 1 0,1-1 0,0 1 0,-1-1 0,0 0 0,0 1 0,0-1 0,0 0 0,-1 0 0,0 0 0,0 0 0,0 0 0,0 0 0,-5 6 0,4-8 0,1 0 0,-1 0 0,1 0 0,-1 0 0,0-1 0,0 1 0,0-1 0,0 0 0,0 1 0,0-2 0,0 1 0,-1 0 0,1-1 0,0 1 0,0-1 0,-1 0 0,1 0 0,0 0 0,0 0 0,0-1 0,-1 1 0,1-1 0,-5-1 0,-4-3 0,0 1 0,0-1 0,1-1 0,-1 0 0,1-1 0,1 0 0,-1-1 0,1 0 0,-12-11 0,4 0 0,1 0 0,0 0 0,-23-38 0,35 46 8,0 0 0,0-1 0,1 0 0,0 0 0,1 0 0,0 0 0,1 0 0,0-1 0,1 1 0,1-1 0,0 1 0,1-1 0,0 1 0,3-14 0,2-7-379,2 0-1,1 0 1,26-58 0,-22 62-6455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23.6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91 130 24575,'52'34'0,"7"5"0,-55-37 0,0 0 0,0 0 0,0-1 0,0 1 0,0-1 0,0 0 0,0 0 0,1 0 0,-1 0 0,0-1 0,1 0 0,3 0 0,-5 0 0,0-1 0,0 1 0,0-1 0,0 0 0,0 0 0,-1 0 0,1 0 0,0 0 0,-1-1 0,1 1 0,-1-1 0,1 1 0,-1-1 0,0 0 0,0 0 0,0 0 0,0 0 0,0-1 0,0 1 0,0-1 0,-1 1 0,1-1 0,-1 1 0,0-1 0,0 0 0,0 1 0,0-1 0,0 0 0,-1 0 0,1 0 0,-1 0 0,0 0 0,1 0 0,-2 0 0,1 1 0,0-1 0,-1-3 0,0-1 0,0 1 0,0-1 0,-1 0 0,0 1 0,0 0 0,-1 0 0,1-1 0,-1 1 0,-1 1 0,1-1 0,-1 0 0,0 1 0,0 0 0,-1 0 0,-6-6 0,6 7 0,0 0 0,-1 0 0,0 1 0,1 0 0,-1 0 0,0 1 0,0-1 0,-1 1 0,1 1 0,0-1 0,-1 1 0,1 0 0,-1 0 0,1 1 0,-1 0 0,1 0 0,-1 1 0,1-1 0,-1 1 0,1 1 0,-1-1 0,1 1 0,0 0 0,0 1 0,0 0 0,0-1 0,0 2 0,1-1 0,-1 1 0,-7 6 0,7-4 0,-1 0 0,1 1 0,0-1 0,1 1 0,-1 1 0,1-1 0,1 0 0,0 1 0,0 0 0,0 0 0,1 1 0,0-1 0,0 0 0,1 1 0,1 0 0,-1 0 0,1-1 0,1 1 0,-1 0 0,2 0 0,-1 0 0,3 10 0,0-5 6,1-1 0,1 0 0,0 0 0,0 0 0,1-1 0,1 0 0,0 0 0,1 0 0,0-1 0,1-1 0,0 1 0,0-1 0,1-1 0,1 0 0,-1 0 0,2-1 0,-1 0 0,1-1 0,21 10 0,-19-11-93,2 0-1,-1-1 1,0 0 0,1-2-1,0 1 1,0-2 0,0 0-1,0-1 1,0-1-1,1 0 1,-1-1 0,0-1-1,0 0 1,0-2 0,0 1-1,21-9 1,-16 2-6739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24.1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360 20 24575,'-1'-2'0,"-1"0"0,1 1 0,-1-1 0,0 1 0,0-1 0,1 1 0,-1 0 0,0 0 0,0 0 0,0 0 0,0 0 0,-1 0 0,1 1 0,0-1 0,0 1 0,0-1 0,0 1 0,-1 0 0,1 0 0,0 0 0,0 0 0,-4 1 0,2 0 0,-1 0 0,2 1 0,-1 0 0,0 0 0,0 0 0,0 0 0,1 1 0,0-1 0,-1 1 0,1 0 0,-3 4 0,-5 5 0,1 1 0,0 1 0,1-1 0,1 2 0,-8 15 0,12-21 0,-65 131 0,58-120 0,-2 0 0,0 0 0,-1-2 0,-25 27 0,20-30-1365,2-4-5461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24.4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52 24575,'2'-4'0,"0"1"0,1-1 0,-1 1 0,1-1 0,0 1 0,0 0 0,0 0 0,0 0 0,1 1 0,-1-1 0,1 1 0,-1 0 0,1 0 0,0 0 0,0 0 0,0 1 0,0 0 0,0-1 0,0 1 0,0 1 0,0-1 0,0 1 0,1-1 0,-1 1 0,0 0 0,0 1 0,1-1 0,6 2 0,2 1 0,0 0 0,1 1 0,-1 0 0,-1 1 0,1 0 0,-1 1 0,19 12 0,-13-6-119,9 5-296,-1 1-1,36 33 1,-51-39-6411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25.0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30 24575,'0'0'0,"1"0"0,-1 0 0,0 0 0,1 0 0,-1 0 0,0 0 0,1 0 0,-1 1 0,0-1 0,1 0 0,-1 0 0,0 0 0,0 0 0,1 0 0,-1 1 0,0-1 0,1 0 0,-1 0 0,0 0 0,0 1 0,0-1 0,1 0 0,-1 0 0,0 1 0,0-1 0,0 0 0,0 0 0,1 1 0,-1-1 0,0 0 0,0 1 0,0-1 0,0 0 0,0 1 0,0-1 0,0 0 0,0 0 0,0 1 0,0-1 0,0 0 0,0 1 0,0-1 0,0 0 0,0 1 0,0-1 0,0 0 0,-1 1 0,1-1 0,0 0 0,0 0 0,0 1 0,0-1 0,-1 0 0,1 0 0,0 1 0,-1-1 0,30-7 0,-10-4 0,-13 7 0,1 0 0,0 1 0,-1-1 0,2 1 0,12-3 0,-20 6 0,1 0 0,-1 0 0,1-1 0,0 1 0,-1 0 0,1 0 0,0 0 0,-1 1 0,1-1 0,-1 0 0,1 0 0,0 0 0,-1 0 0,1 1 0,-1-1 0,1 0 0,0 0 0,-1 1 0,1-1 0,-1 0 0,1 1 0,-1-1 0,1 1 0,-1-1 0,0 1 0,1-1 0,-1 1 0,1 0 0,0 1 0,-1 0 0,1 1 0,-1-1 0,0 0 0,0 0 0,0 0 0,0 1 0,0-1 0,0 0 0,-1 0 0,1 1 0,-2 3 0,-10 38 0,4-17 0,1 0 0,-5 44 0,12-68 0,0-1 0,-1 1 0,1 0 0,0 0 0,1-1 0,-1 1 0,0 0 0,1-1 0,0 1 0,0-1 0,-1 1 0,1-1 0,1 1 0,-1-1 0,0 1 0,1-1 0,-1 0 0,1 0 0,-1 0 0,1 0 0,0 0 0,0 0 0,4 3 0,2-1 0,-1 0 0,1-1 0,0 0 0,0 0 0,0-1 0,9 2 0,-10-3 0,0 0 0,-1 1 0,1 0 0,0 0 0,-1 1 0,0 0 0,12 7 0,-16-8 0,0 0 0,0 0 0,-1 0 0,1 0 0,-1 0 0,0 0 0,1 1 0,-1-1 0,0 0 0,0 1 0,-1-1 0,1 1 0,0-1 0,-1 1 0,0 0 0,1-1 0,-1 1 0,0-1 0,0 1 0,-1 0 0,1-1 0,0 1 0,-1-1 0,0 1 0,1-1 0,-3 4 0,1-1 0,0 0 0,0 0 0,-1 0 0,0 0 0,0 0 0,-5 5 0,5-7 0,1 1 0,-1-1 0,1 1 0,0 0 0,-1-1 0,2 1 0,-1 0 0,0 0 0,-1 6 0,3-9 0,1 0 0,-1 0 0,0 0 0,0 0 0,1 0 0,-1 0 0,1 0 0,-1 0 0,1 0 0,-1 0 0,1 0 0,-1-1 0,1 1 0,0 0 0,-1 0 0,1-1 0,0 1 0,0 0 0,0-1 0,0 1 0,-1-1 0,1 1 0,0-1 0,0 1 0,0-1 0,0 0 0,0 1 0,0-1 0,0 0 0,0 0 0,0 0 0,0 1 0,2-2 0,40 5 0,-38-4 0,11 0 0,1 1 0,-1 0 0,1 2 0,-1 0 0,32 10 0,-45-13 0,0 2 0,0-1 0,0 0 0,0 1 0,-1-1 0,1 1 0,0 0 0,-1 0 0,1 0 0,-1 0 0,0 0 0,0 0 0,1 1 0,-2-1 0,1 1 0,0 0 0,0-1 0,-1 1 0,0 0 0,1 0 0,-1 0 0,0 0 0,0 0 0,-1 0 0,1 0 0,-1 0 0,1 1 0,-1-1 0,0 0 0,0 0 0,-1 0 0,1 1 0,-1-1 0,1 0 0,-1 0 0,0 0 0,0 0 0,-2 4 0,-2 4 0,-1-1 0,0 0 0,0 0 0,-1-1 0,0 0 0,0 0 0,-1-1 0,-1 1 0,1-2 0,-1 1 0,-1-1 0,1-1 0,-1 0 0,0 0 0,0-1 0,-1 0 0,0 0 0,0-1 0,0-1 0,-20 4 0,29-7 0,-1 0 0,0 0 0,0 0 0,1 0 0,-1 0 0,0 0 0,1-1 0,-1 1 0,0-1 0,1 0 0,-1 0 0,1 0 0,-1 0 0,1 0 0,-1-1 0,1 1 0,0-1 0,0 1 0,0-1 0,-4-4 0,4 3 0,-1-1 0,1 0 0,0 1 0,0-1 0,1 0 0,-1 0 0,1 0 0,0 0 0,0-1 0,0 1 0,1 0 0,-1-5 0,1-5 0,1 0 0,0 0 0,1 0 0,0 1 0,1-1 0,0 1 0,7-17 0,-1 8 30,0 1 0,2 0 0,18-29 0,-25 45-117,0-1-1,1 1 1,-1 0 0,1 0-1,0 1 1,0-1 0,1 1-1,-1 0 1,1 0-1,0 1 1,0 0 0,0 0-1,0 0 1,0 1 0,1 0-1,9-2 1,6 1-6739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2.7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185 18 24575,'-1'-1'0,"1"0"0,0 0 0,0 0 0,-1 0 0,1 0 0,-1 1 0,1-1 0,0 0 0,-1 0 0,1 1 0,-1-1 0,0 0 0,1 0 0,-1 1 0,0-1 0,1 1 0,-1-1 0,0 1 0,0-1 0,1 1 0,-1-1 0,0 1 0,0 0 0,0-1 0,0 1 0,0 0 0,0 0 0,1 0 0,-1-1 0,0 1 0,0 0 0,0 0 0,0 0 0,0 1 0,0-1 0,0 0 0,0 0 0,1 0 0,-1 1 0,0-1 0,0 0 0,0 1 0,-1 0 0,-39 14 0,33-10 0,0 0 0,0 0 0,1 1 0,0 0 0,0 1 0,0 0 0,1 0 0,0 0 0,0 0 0,1 1 0,0 0 0,0 0 0,1 1 0,0-1 0,1 1 0,-4 10 0,5-13 0,1 0 0,-1 1 0,1-1 0,0 0 0,1 1 0,-1-1 0,1 0 0,0 1 0,1-1 0,0 0 0,0 1 0,0-1 0,1 0 0,-1 0 0,2 0 0,-1 0 0,1 0 0,-1-1 0,2 1 0,-1-1 0,1 1 0,-1-1 0,1 0 0,9 7 0,-12-10 0,1-1 0,-1 0 0,1 1 0,-1-1 0,1 0 0,0 0 0,-1 0 0,1 0 0,0 0 0,0-1 0,0 1 0,0-1 0,0 1 0,0-1 0,0 1 0,0-1 0,0 0 0,0 0 0,0 0 0,0 0 0,0 0 0,0-1 0,0 1 0,3-2 0,-2 1 0,1-1 0,-1-1 0,0 1 0,0 0 0,0-1 0,0 1 0,0-1 0,-1 0 0,1 0 0,-1 0 0,0 0 0,2-4 0,4-8 0,0 0 0,-2-1 0,0 0 0,8-29 0,-10 4 0,-3 34 0,-1 0 0,1-1 0,0 1 0,1-1 0,3-10 0,-5 18 0,0 0 0,0-1 0,0 1 0,0 0 0,0 0 0,1-1 0,-1 1 0,0 0 0,0 0 0,0-1 0,0 1 0,0 0 0,1 0 0,-1 0 0,0-1 0,0 1 0,0 0 0,1 0 0,-1 0 0,0 0 0,0-1 0,0 1 0,1 0 0,-1 0 0,0 0 0,0 0 0,1 0 0,-1 0 0,0 0 0,0 0 0,1 0 0,-1 0 0,0 0 0,1 0 0,-1 0 0,0 0 0,0 0 0,1 0 0,-1 0 0,0 0 0,0 0 0,1 0 0,-1 0 0,11 13 0,2 18 0,12 48 0,-5 2 0,20 148 0,-36-186 0,-1 1 0,-6 76 0,2-117 0,1-1 0,0 1 0,0-1 0,-1 1 0,1-1 0,-1 1 0,0-1 0,0 0 0,0 1 0,0-1 0,0 0 0,-1 0 0,1 0 0,0 1 0,-1-2 0,0 1 0,1 0 0,-1 0 0,0 0 0,0-1 0,0 1 0,0-1 0,-4 2 0,1-1 0,1-1 0,-1 0 0,1 0 0,-1-1 0,1 1 0,-1-1 0,1 0 0,-1 0 0,1-1 0,-1 1 0,1-1 0,-6-2 0,-7-2 0,2 0 0,-1-1 0,1-1 0,0-1 0,0 0 0,-16-13 0,22 15 0,1 0 0,0-1 0,1 0 0,-1-1 0,1 1 0,1-1 0,-1-1 0,-4-9 0,9 15 0,1 0 0,-1 0 0,1-1 0,0 1 0,0-1 0,1 1 0,-1-1 0,1 0 0,-1 1 0,1-1 0,0 1 0,1-1 0,-1 0 0,1 1 0,-1-1 0,1 1 0,0-1 0,0 1 0,1-1 0,-1 1 0,1 0 0,-1 0 0,1 0 0,0 0 0,5-5 0,5-7 0,0 2 0,2 0 0,-1 1 0,2 0 0,-1 1 0,23-12 0,-1 2 0,66-26 0,-72 35-455,-1 2 0,46-9 0,-56 16-6371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26.4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251 56 24575,'0'-2'0,"0"-1"0,0 1 0,0-1 0,0 0 0,0 1 0,-1-1 0,1 1 0,-1-1 0,0 1 0,0-1 0,0 1 0,0 0 0,0-1 0,0 1 0,-1 0 0,1 0 0,-4-4 0,4 5 0,-1 0 0,0 0 0,1 0 0,-1 0 0,0 0 0,0 1 0,0-1 0,0 1 0,1-1 0,-1 1 0,0 0 0,0-1 0,0 1 0,0 0 0,0 0 0,0 0 0,0 1 0,-2-1 0,-4 2 0,1 1 0,0-1 0,0 1 0,0 0 0,0 1 0,1-1 0,-1 1 0,1 1 0,0-1 0,-9 10 0,10-10 0,0 1 0,0 0 0,1 1 0,-1-1 0,1 1 0,0 0 0,1 0 0,0 0 0,0 0 0,0 1 0,-3 12 0,5-15 0,1 0 0,0-1 0,0 1 0,1 0 0,-1 0 0,1 0 0,0 0 0,0-1 0,0 1 0,0-1 0,1 1 0,0 0 0,-1-1 0,1 0 0,0 0 0,1 1 0,-1-1 0,1 0 0,-1-1 0,1 1 0,0 0 0,0-1 0,3 3 0,44 33 0,63 37 0,-33-24 0,-78-49 0,1 0 0,-1-1 0,0 1 0,0 0 0,1 0 0,-1 0 0,-1 0 0,1 1 0,0-1 0,0 0 0,-1 1 0,1-1 0,-1 1 0,0 0 0,0-1 0,0 1 0,0 0 0,-1 0 0,1 0 0,-1 0 0,1-1 0,-1 1 0,0 0 0,0 0 0,0 0 0,-1 0 0,1 0 0,-1 0 0,1 0 0,-1-1 0,0 1 0,0 0 0,0-1 0,-1 1 0,1 0 0,-1-1 0,-1 4 0,-2 1 0,-1 1 0,0-1 0,0-1 0,0 1 0,-1-1 0,1 0 0,-1 0 0,-1 0 0,1-1 0,-15 7 0,13-9 0,0 1 0,0-1 0,0-1 0,-1 0 0,1 0 0,-1-1 0,1 0 0,0-1 0,-1 0 0,1 0 0,-1-1 0,1 0 0,-1-1 0,1 0 0,0 0 0,0-1 0,0 0 0,0-1 0,0 0 0,1 0 0,0-1 0,0 0 0,0-1 0,0 0 0,1 0 0,0 0 0,0-1 0,1 0 0,-8-10 0,12 14-85,1 0 0,-1 0-1,0-1 1,1 1 0,0-1-1,0 1 1,0-1 0,0 0-1,1 1 1,-1-1 0,1 0-1,0 1 1,0-1 0,0 0-1,2-7 1,1-9-6741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26.8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24575,'9'185'0,"-7"-166"0,1 1 0,1-1 0,1 0 0,0-1 0,2 1 0,0-1 0,13 24 0,-17-36 0,1-1 0,-1 1 0,1-1 0,0 0 0,1-1 0,-1 1 0,1-1 0,0 0 0,0 0 0,0 0 0,0-1 0,1 1 0,0-1 0,-1-1 0,12 5 0,-13-7 0,0 1 0,0-1 0,1 1 0,-1-1 0,0 0 0,0-1 0,0 1 0,0-1 0,0 0 0,0 1 0,0-2 0,0 1 0,0 0 0,0-1 0,-1 0 0,1 0 0,-1 0 0,1 0 0,-1-1 0,0 1 0,0-1 0,0 0 0,0 0 0,0 0 0,3-5 0,-1 0 0,0 0 0,0 0 0,-1 0 0,0 0 0,0-1 0,-1 0 0,0 0 0,3-18 0,-5 21 0,0-1 0,0 0 0,-1 0 0,0 0 0,0 0 0,0 0 0,-1 1 0,0-1 0,0 0 0,-1 0 0,0 1 0,-4-11 0,17 49 0,-7-19 0,1 1 0,0-1 0,11 20 0,-1-10 0,32 37 0,-42-54 0,1-1 0,-1 1 0,1-1 0,0 0 0,0 0 0,0-1 0,1 1 0,0-1 0,0-1 0,14 6 0,-20-9 0,0 1 0,1-1 0,-1 0 0,1 1 0,-1-1 0,0 0 0,1 0 0,-1 0 0,1 0 0,-1 0 0,0 0 0,1-1 0,-1 1 0,1 0 0,-1-1 0,0 1 0,1-1 0,-1 1 0,0-1 0,0 0 0,1 1 0,-1-1 0,0 0 0,0 0 0,0 0 0,0 0 0,0 0 0,0 0 0,0 0 0,0 0 0,0-1 0,-1 1 0,1 0 0,-1 0 0,1-1 0,0 1 0,-1 0 0,0-1 0,1 1 0,-1-1 0,0 1 0,0 0 0,0-1 0,0-1 0,0-10 0,0 0 0,-1 1 0,0-1 0,-4-14 0,2 7 0,-12-61-36,11 65-97,0 0 0,1 0 0,1-1 1,0 1-1,1-1 0,1 1 0,1-1 0,0 1 0,4-18 0,1 13-6693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27.3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100 0 24575,'-3'1'0,"0"-1"0,1 1 0,-1 0 0,0 0 0,0 0 0,1 0 0,-1 1 0,1-1 0,-1 1 0,1 0 0,0-1 0,-1 1 0,1 0 0,0 0 0,0 1 0,0-1 0,-2 4 0,-26 43 0,25-40 0,2 1 0,-1 0 0,1 0 0,0 0 0,1 0 0,0 1 0,1-1 0,0 1 0,1-1 0,0 1 0,1-1 0,0 1 0,0-1 0,1 0 0,0 1 0,1-1 0,1 0 0,-1 0 0,1-1 0,1 1 0,0-1 0,0 0 0,1 0 0,0-1 0,0 1 0,1-1 0,0-1 0,1 1 0,0-1 0,0-1 0,16 11 0,-21-14 0,0-1 0,0 0 0,0 0 0,0-1 0,0 1 0,0-1 0,0 1 0,0-1 0,1 0 0,-1 0 0,0 0 0,1-1 0,-1 1 0,1-1 0,-1 0 0,1 0 0,-1 0 0,1-1 0,-1 1 0,1-1 0,-1 1 0,0-1 0,1 0 0,-1-1 0,0 1 0,0 0 0,0-1 0,0 0 0,0 0 0,4-3 0,-3 1 0,-1 0 0,0 0 0,0 0 0,0 0 0,0 0 0,-1-1 0,1 1 0,-1-1 0,0 0 0,-1 0 0,1 0 0,-1 0 0,0 0 0,0 0 0,-1 0 0,0 0 0,1 0 0,-2 0 0,1-1 0,-2-5 0,-2-7 0,0 0 0,-2 0 0,-10-22 0,10 27 0,0-1 0,1 0 0,1 0 0,0 0 0,-3-27 0,7 40 0,0 1 0,0 0 0,0 0 0,0-1 0,0 1 0,-1 0 0,1-1 0,0 1 0,0 0 0,0 0 0,0-1 0,0 1 0,0 0 0,0 0 0,0-1 0,0 1 0,1 0 0,-1-1 0,0 1 0,0 0 0,0 0 0,0-1 0,0 1 0,0 0 0,1 0 0,-1-1 0,0 1 0,0 0 0,0 0 0,0 0 0,1-1 0,-1 1 0,0 0 0,0 0 0,1 0 0,-1 0 0,0 0 0,0-1 0,1 1 0,-1 0 0,0 0 0,0 0 0,1 0 0,-1 0 0,14 10 0,15 24 0,-26-30 0,32 43-82,-25-32-79,0 0 1,1-1 0,1 0-1,0-1 1,1 0 0,1-1-1,27 20 1,-27-25-6666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27.7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67 105 24575,'0'-7'0,"0"0"0,0-1 0,1 1 0,0 0 0,0 0 0,0 0 0,1 0 0,4-9 0,-5 14 0,1-1 0,-1 1 0,1 0 0,0 0 0,0 0 0,-1 0 0,2 0 0,-1 0 0,0 1 0,0-1 0,0 1 0,1 0 0,-1-1 0,1 1 0,-1 0 0,1 0 0,-1 0 0,1 1 0,0-1 0,-1 1 0,1-1 0,0 1 0,0 0 0,5 1 0,-1-1 0,0 0 0,0 1 0,0 0 0,-1 1 0,1-1 0,0 1 0,0 1 0,-1-1 0,1 1 0,-1 0 0,9 6 0,-12-7 0,0 0 0,0 0 0,-1 1 0,1-1 0,0 1 0,-1-1 0,0 1 0,1 0 0,-1 0 0,0 0 0,-1 0 0,1 0 0,0 0 0,-1 0 0,0 1 0,0-1 0,0 1 0,0-1 0,0 1 0,-1-1 0,1 1 0,-1-1 0,0 6 0,-2 7 0,-1 0 0,0 0 0,-1 0 0,-1-1 0,-1 0 0,0 0 0,0 0 0,-2 0 0,0-1 0,0-1 0,-1 1 0,-17 18 0,24-31 0,0 1 0,0 0 0,0-1 0,0 1 0,0-1 0,0 0 0,-1 1 0,1-1 0,0 0 0,-1-1 0,1 1 0,-1 0 0,1-1 0,-1 1 0,1-1 0,-1 0 0,1 1 0,-1-1 0,1-1 0,-1 1 0,1 0 0,-1-1 0,1 1 0,-1-1 0,1 0 0,-1 1 0,1-1 0,0 0 0,-1-1 0,1 1 0,0 0 0,0-1 0,0 1 0,0-1 0,0 0 0,0 1 0,1-1 0,-3-3 0,-8-10 0,1 0 0,0-1 0,2 0 0,-12-24 0,-1-1 0,40 120 0,44 191 0,-30-120 0,68 194 0,-99-340-151,1 0-1,0 0 0,0 0 0,0 0 1,0 0-1,0-1 0,1 1 1,5 5-1,5 1-6674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28.3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16 24575,'0'-5'0,"4"0"0,6-1 0,2 6 0,2 3 0,4 0 0,2 1 0,4-2 0,0 0 0,2-1 0,0 0 0,-4 4 0,-5 5 0,-7 6 0,-4-1-8191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28.7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 6 24575,'-4'0'0,"-2"-4"0,1 3 0,1 5 0,5 3 0,2 5 0,2 4 0,3 3 0,1 4 0,3 2 0,0 1 0,-3 0 0,2 1 0,-1-1 0,2 1 0,0-5-8191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29.0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11 24575,'0'0'0,"-1"-1"0,1 1 0,0 0 0,0-1 0,0 1 0,0 0 0,0-1 0,0 1 0,0 0 0,0-1 0,0 1 0,0 0 0,0-1 0,0 1 0,0 0 0,0-1 0,0 1 0,1 0 0,-1-1 0,0 1 0,0 0 0,0-1 0,0 1 0,1 0 0,-1 0 0,0-1 0,0 1 0,1 0 0,-1 0 0,0-1 0,0 1 0,1 0 0,-1 0 0,0 0 0,1 0 0,-1-1 0,11 10 0,6 19 0,-8-3 0,10 52 0,-14-53 0,0 1 0,13 29 0,-18-53 0,0 0 0,0-1 0,1 1 0,-1 0 0,0 0 0,1 0 0,-1 0 0,1 0 0,-1 0 0,1 0 0,0-1 0,-1 1 0,1 0 0,0 0 0,-1-1 0,1 1 0,0 0 0,0-1 0,0 1 0,-1-1 0,1 1 0,0-1 0,0 0 0,0 1 0,0-1 0,0 0 0,1 1 0,0-2 0,-1 1 0,1-1 0,-1 1 0,0-1 0,1 0 0,-1 0 0,0 1 0,1-1 0,-1 0 0,0 0 0,0 0 0,0 0 0,0-1 0,0 1 0,0 0 0,1-2 0,7-11 0,0 0 0,11-28 0,-12 25 0,-1 4 0,1 0 0,1 1 0,0-1 0,1 2 0,17-17 0,-23 23 0,1 1 0,-1 1 0,0-1 0,1 1 0,0-1 0,0 2 0,0-1 0,0 0 0,0 1 0,1 0 0,-1 0 0,1 0 0,-1 1 0,1 0 0,0 0 0,-1 1 0,11-1 0,-13 2 0,0 0 0,0 1 0,-1-1 0,1 0 0,0 1 0,-1 0 0,1 0 0,-1 0 0,0 0 0,0 0 0,0 0 0,0 0 0,0 1 0,0-1 0,0 1 0,-1-1 0,1 1 0,-1 0 0,0 0 0,0-1 0,0 1 0,0 0 0,0 5 0,4 9 0,-2 1 0,3 27 0,-1 28 0,-5-46 0,1 0 0,2 1 0,1-2 0,1 1 0,1 0 0,18 49 0,-23-75-41,-1 0-4,0 1-1,1 0 0,0-1 1,-1 1-1,1-1 0,0 1 1,-1-1-1,1 0 0,0 1 1,0-1-1,0 0 0,0 1 1,1-1-1,-1 0 0,0 0 1,0 0-1,1 0 0,-1 0 1,1 0-1,-1-1 0,1 1 1,-1 0-1,1-1 0,-1 1 1,1-1-1,-1 0 0,1 1 1,1-1-1,7-4-6780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29.5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 1 24575,'-2'0'0,"0"0"0,1 1 0,-1-1 0,0 0 0,1 1 0,-1 0 0,1-1 0,-1 1 0,1 0 0,-1 0 0,1 0 0,-1 0 0,1 0 0,0 0 0,-1 0 0,1 0 0,0 0 0,0 1 0,0-1 0,0 0 0,0 1 0,0-1 0,1 1 0,-1-1 0,0 1 0,1-1 0,-1 1 0,1 0 0,0-1 0,-1 1 0,1 0 0,0-1 0,0 1 0,0 0 0,0 0 0,0-1 0,1 3 0,-1 12 0,2 0 0,0 0 0,4 16 0,-4-18 0,14 72 0,5 39 0,59 192 0,-79-316-61,7 23 250,-3-18-425,-4-16-1021,-3-3-5569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29.8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47 24575,'0'-2'0,"0"1"0,0-1 0,0 0 0,0 0 0,0 0 0,1 0 0,-1 1 0,0-1 0,1 0 0,0 0 0,-1 1 0,1-1 0,0 0 0,0 1 0,0-1 0,0 1 0,0-1 0,0 1 0,1 0 0,-1-1 0,0 1 0,3-2 0,-1 2 0,0 0 0,0 0 0,0-1 0,0 2 0,0-1 0,0 0 0,0 1 0,0-1 0,0 1 0,0 0 0,0 0 0,4 1 0,4 0 0,0 1 0,0 1 0,0 0 0,-1 0 0,1 1 0,14 8 0,-6-2 0,-1 1 0,-1 0 0,0 1 0,-1 1 0,0 1 0,-1 0 0,-1 1 0,17 22 0,-25-28 0,0 0 0,0 1 0,-1 0 0,-1 0 0,0 0 0,0 1 0,0 0 0,-2-1 0,1 1 0,-1 0 0,-1 0 0,0 0 0,-1 1 0,0-1 0,0 0 0,-1 0 0,-3 11 0,-8 27 0,-3 0 0,-2-1 0,-2-1 0,-2-1 0,-2-1 0,-49 72 0,72-116 5,0 0-1,-1 0 1,1-1 0,-1 1-1,1 0 1,-1 0-1,1 0 1,-1 0 0,1 0-1,-1-1 1,0 1 0,1 0-1,-1-1 1,0 1-1,0 0 1,0-1 0,1 1-1,-1-1 1,0 1-1,0-1 1,0 0 0,0 1-1,0-1 1,0 0-1,-2 1 1,3-2-76,-1-1 1,1 1-1,0 0 0,-1 0 0,1 0 1,0-1-1,0 1 0,0 0 1,0 0-1,0 0 0,0-1 0,0 1 1,0 0-1,1 0 0,-1 0 1,0-1-1,1 1 0,-1 0 0,1 0 1,0-1-1,5-14-6755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30.5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42 24575,'0'0'0,"0"1"0,0-1 0,0 0 0,1 0 0,-1 0 0,0 0 0,0 0 0,0 0 0,0 0 0,0 0 0,0 0 0,0 0 0,1 0 0,-1 0 0,0 1 0,0-1 0,0 0 0,0 0 0,0 0 0,0 0 0,0 0 0,0 0 0,0 1 0,0-1 0,0 0 0,0 0 0,0 0 0,0 0 0,0 0 0,0 0 0,0 1 0,0-1 0,0 0 0,0 0 0,0 0 0,0 0 0,0 0 0,0 1 0,0-1 0,0 0 0,0 0 0,0 0 0,0 0 0,0 0 0,0 0 0,0 0 0,0 1 0,-1-1 0,1 0 0,0 0 0,0 0 0,0 0 0,0 0 0,0 0 0,0 0 0,0 0 0,-1 0 0,1 0 0,0 0 0,0 0 0,0 0 0,0 0 0,0 1 0,-1-1 0,19-5 0,22-11 0,-39 15 0,17-7 0,-14 5 0,1 0 0,-1 1 0,1 0 0,0 0 0,0 0 0,0 1 0,0-1 0,8 0 0,-27 45 0,4-2 0,1 0 0,2 1 0,2-1 0,1 1 0,3 0 0,1 1 0,10 66 0,-5-81 0,-1-13 0,-1 0 0,-1 0 0,0 0 0,0 0 0,-2 1 0,0-1 0,-1 0 0,-4 21 0,5-35 0,-1 0 0,1 0 0,-1 0 0,1 0 0,-1 0 0,1 0 0,-1 0 0,0-1 0,0 1 0,1 0 0,-1 0 0,0-1 0,0 1 0,0-1 0,0 1 0,0-1 0,-2 2 0,0-2 0,10-5 0,110-40-1,-96 39-150,1-1-1,-1 0 1,-1-2-1,0 0 0,0-2 1,-1 0-1,0-1 1,30-25-1,-37 24-6674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3.1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181 21 24575,'-1'-1'0,"1"0"0,0 0 0,-1 0 0,1 0 0,-1 0 0,0 0 0,1 0 0,-1 0 0,0 0 0,0 0 0,1 0 0,-1 0 0,0 0 0,0 0 0,0 1 0,0-1 0,0 0 0,0 1 0,0-1 0,0 1 0,0-1 0,-1 1 0,1 0 0,0-1 0,0 1 0,0 0 0,0 0 0,-1 0 0,-1 0 0,-37-1 0,34 2 0,0 1 0,0-1 0,0 1 0,0 0 0,0 0 0,0 1 0,1 0 0,0 0 0,-1 0 0,1 1 0,0 0 0,-5 5 0,7-7 0,1 1 0,0 0 0,1-1 0,-1 1 0,0 0 0,1 0 0,0 0 0,-1 0 0,1 0 0,1 1 0,-1-1 0,0 0 0,1 0 0,-1 1 0,1-1 0,0 0 0,0 0 0,0 1 0,1-1 0,-1 0 0,1 1 0,0-1 0,0 0 0,2 5 0,5 8 0,0 0 0,1 0 0,1-2 0,0 1 0,1-1 0,1 0 0,15 13 0,39 50 0,-33-34 0,-18-25 0,-1 0 0,0 0 0,-2 2 0,15 29 0,-25-45 0,0 0 0,-1 0 0,1 0 0,-1 0 0,0 0 0,0 0 0,-1 0 0,1 0 0,-1 0 0,0 1 0,0-1 0,0 0 0,0 0 0,-1 0 0,0 0 0,0 0 0,0 1 0,0-2 0,-1 1 0,1 0 0,-1 0 0,0 0 0,0-1 0,-1 1 0,1-1 0,-1 0 0,1 1 0,-1-1 0,0 0 0,-4 2 0,2-1 5,0-1-1,0 0 0,0 0 0,0-1 1,-1 1-1,1-1 0,-1 0 0,0-1 1,0 1-1,1-1 0,-1 0 1,0-1-1,0 1 0,0-1 0,0 0 1,0-1-1,0 1 0,0-1 0,0 0 1,0-1-1,1 0 0,-1 0 1,1 0-1,-1 0 0,1-1 0,0 0 1,-7-4-1,4 2-97,0-1 0,0 1 1,0-2-1,1 1 0,0-1 0,0 0 0,1 0 0,0-1 1,0 0-1,0 0 0,1 0 0,1-1 0,-1 0 1,1 0-1,-5-17 0,6 5-6733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31.0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297 1 24575,'-23'1'0,"0"2"0,1 1 0,0 0 0,0 2 0,0 0 0,0 2 0,1 0 0,0 1 0,-38 25 0,56-33 0,1 0 0,0 0 0,-1 0 0,1 0 0,0 1 0,0-1 0,0 1 0,0 0 0,0 0 0,0-1 0,1 1 0,-1 0 0,0 1 0,1-1 0,0 0 0,-1 0 0,1 1 0,0-1 0,0 0 0,0 1 0,1-1 0,-1 1 0,0 0 0,1 2 0,0-1 0,1 0 0,0 0 0,1-1 0,-1 1 0,1 0 0,0 0 0,-1-1 0,2 1 0,-1-1 0,0 0 0,1 0 0,-1 1 0,1-2 0,5 6 0,18 14 0,0 0 0,31 17 0,-21-14 0,-22-15 0,2 1 0,0-1 0,-2 2 0,1 0 0,-1 1 0,18 22 0,-29-31 0,0 1 0,-1-1 0,1 0 0,-1 1 0,0 0 0,0 0 0,-1-1 0,1 1 0,-1 0 0,0 0 0,0 0 0,-1 0 0,0 0 0,0 1 0,0-1 0,0 0 0,-1 0 0,0 0 0,0 0 0,0 0 0,0 0 0,-1-1 0,0 1 0,0 0 0,-4 6 0,2-4 0,-1 0 0,1 0 0,-1-1 0,-1 0 0,1 0 0,-1 0 0,0-1 0,0 0 0,-1 0 0,1 0 0,-1-1 0,0 0 0,0 0 0,-1-1 0,1 0 0,-1 0 0,-14 3 0,17-5 0,0 0 0,0 0 0,1-1 0,-1 0 0,0 0 0,0 0 0,0-1 0,0 0 0,0 1 0,1-2 0,-1 1 0,0 0 0,1-1 0,-1 0 0,1 0 0,-1 0 0,1-1 0,0 0 0,0 0 0,0 0 0,1 0 0,-1 0 0,1-1 0,-1 1 0,1-1 0,0 0 0,1 0 0,-1 0 0,1 0 0,-4-9 0,4 6 10,-1 0 0,2-1 0,-1 1 0,1-1 0,0 1 0,1-1 0,0 1 0,0-1 0,1 0 0,-1 1 0,4-12 0,-1 4-307,1 0 0,1 0 0,1 0 0,10-22 0,-3 15-6529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31.4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10 24575,'0'-9'0,"-1"17"0,-1 19 0,16 95 0,1 37 0,-14-123 0,13 229 0,-10-204 0,-5-48 0,2 1 0,-1 0 0,2-1 0,0 1 0,1-1 0,7 25 0,-17-125-1365,4 63-5461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57:31.7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 1 24575,'-2'0'0,"1"1"0,0-1 0,-1 1 0,1-1 0,0 1 0,0 0 0,-1 0 0,1-1 0,0 1 0,0 0 0,0 0 0,0 0 0,0 0 0,0 0 0,0 1 0,1-1 0,-1 0 0,-1 2 0,-14 29 0,12-24 0,-22 44 0,2 2 0,-30 101 0,52-150 0,1 1 0,0 0 0,1 0 0,-1 0 0,1 0 0,0 0 0,0-1 0,1 1 0,0 0 0,0 0 0,0 0 0,1-1 0,0 1 0,0-1 0,0 1 0,1-1 0,4 7 0,-2-5 0,0 0 0,1 0 0,-1-1 0,1 0 0,1 0 0,-1-1 0,1 0 0,0 0 0,0 0 0,1-1 0,10 5 0,-9-6 0,0 1 0,0-2 0,0 1 0,0-1 0,1 0 0,-1-1 0,1 0 0,-1-1 0,1 0 0,11-1 0,-14 0 0,-1 0 0,0-1 0,0 0 0,1 1 0,-1-2 0,0 1 0,-1-1 0,1 0 0,0 0 0,-1-1 0,0 1 0,0-1 0,0 0 0,0-1 0,7-8 0,-4 3-195,-1-2 0,1 1 0,-2-1 0,0 0 0,0 0 0,6-20 0,-6 8-6631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9:11.6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24575,'2'1'0,"-1"0"0,1 0 0,-1 0 0,1-1 0,-1 1 0,1 0 0,0-1 0,-1 1 0,1-1 0,0 0 0,-1 0 0,1 1 0,0-1 0,0 0 0,-1 0 0,4-1 0,10 2 0,154 49 0,-121-33 0,0-2 0,1-2 0,1-3 0,58 6 0,56-7 0,261 8 0,-172-16 0,261-3 0,-313-10 0,37-1 0,-46-1 0,24 1 0,-139 14-1365,-55-1-5461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9:13.7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24575,'102'0'0,"158"21"0,355 54 0,-167-23 0,-35-6 0,0-18 0,445-28 0,-648-11 0,277-9 0,-332 21 0,176 23 0,200 83 0,-400-76 0,37 6 0,1-7 0,338 13 0,-192-31 0,58 1 0,-289-11-67,-46 0-192,-1-2-1,1-1 0,-1-2 1,45-8-1,-61 5-6566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9:15.8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 24575,'-4'4'0,"0"0"0,0-1 0,0 1 0,1 0 0,0 1 0,0-1 0,0 0 0,-4 9 0,7-13 0,0 1 0,-1 0 0,1 0 0,0-1 0,0 1 0,0 0 0,0 0 0,0-1 0,0 1 0,0 0 0,0 0 0,0-1 0,1 1 0,-1 0 0,0 0 0,0-1 0,1 1 0,-1 0 0,0-1 0,1 1 0,-1 0 0,1-1 0,0 2 0,1-1 0,0 1 0,0-1 0,0 0 0,0 0 0,0 0 0,0 0 0,0 0 0,1 0 0,-1 0 0,0-1 0,4 1 0,14 3 0,1-2 0,0 0 0,0-1 0,38-5 0,87-19 0,-16 3 0,20 3 0,281 6 0,124 67 0,-85-5 0,3-41 0,350-81 0,-753 58 0,-53 9 0,0 0 0,0 1 0,0 1 0,0 1 0,1 0 0,33 4 0,-52-3 0,1 0 0,0 0 0,-1 1 0,1-1 0,-1 0 0,1 0 0,0 0 0,-1 1 0,1-1 0,0 0 0,0 0 0,-1 1 0,1-1 0,0 0 0,-1 1 0,1-1 0,0 0 0,0 1 0,0-1 0,-1 1 0,1-1 0,0 0 0,0 1 0,0-1 0,0 1 0,0-1 0,0 0 0,0 1 0,0-1 0,0 1 0,0-1 0,0 0 0,0 1 0,0-1 0,0 1 0,0-1 0,0 0 0,0 1 0,0-1 0,1 1 0,-1-1 0,0 0 0,0 1 0,1-1 0,-1 0 0,0 1 0,0-1 0,1 0 0,-1 0 0,0 1 0,1-1 0,-1 0 0,0 0 0,1 1 0,-1-1 0,0 0 0,1 0 0,-1 0 0,1 0 0,-1 1 0,0-1 0,1 0 0,-1 0 0,1 0 0,-34 15 0,1-4-1365,-1-1-5461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9:16.6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0 325 24575,'8'-6'0,"0"1"0,1 0 0,-1 1 0,1-1 0,0 2 0,0-1 0,0 1 0,13-2 0,13-6 0,34-13 0,2 3 0,0 3 0,1 4 0,1 2 0,0 3 0,92 2 0,229 22 0,4-1 0,105-45 0,-5-40 0,-457 65 0,181-26 0,250-5 0,-251 50 0,-151-7 0,138-3 0,-193-5-227,1-1-1,-1 0 1,1-1-1,-1-1 1,28-13-1,-28 11-6598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9:23.8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0 199 24575,'50'0'0,"8"1"0,-1-2 0,88-14 0,-97 9 0,0 2 0,-1 2 0,58 4 0,-43 1 0,64-7 0,-109 2 0,0-2 0,26-7 0,-32 7 0,0 0 0,0 2 0,0-1 0,0 1 0,0 1 0,1 0 0,-1 0 0,15 2 0,7 4 0,85 15 0,89 12 0,-168-27 0,31 6 0,-45-6 0,0-1 0,35 1 0,-39-3 0,1 0 0,27 7 0,39 3 0,298-12 0,-364-2 0,0 0 0,39-10 0,-13 2 0,6 0 0,-28 4 0,0 2 0,47-3 0,-25 6 0,1-3 0,-1-1 0,0-2 0,53-16 0,-61 12 0,2 2 0,-1 2 0,1 2 0,64 1 0,-3 6 0,154-4 0,-185-10 0,-60 9 0,1 0 0,0 1 0,0 0 0,-1 1 0,1 0 0,0 1 0,0 1 0,0 0 0,20 5 0,5 1 0,1 0 0,-1-3 0,1-1 0,0-2 0,47-4 0,5 1 0,-85 1 0,0 1 0,0-1 0,0 1 0,0-2 0,0 1 0,0-1 0,0 0 0,0 0 0,-1 0 0,1-1 0,-1 0 0,0 0 0,1 0 0,-1-1 0,-1 0 0,1 0 0,-1 0 0,1 0 0,-1-1 0,0 0 0,5-8 0,15-15 0,-7 13-1365,-1 3-5461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09:25.0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24575,'1053'0'0,"-688"28"0,-150-5 0,9-4 0,258 14 0,-410-35 0,83-11 0,-99 5 0,0 4 0,1 1 0,59 7 0,-57 11-1365,-42-10-5461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1:50.0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183 53 24575,'-6'4'0,"1"-1"0,-1 0 0,0 0 0,0 0 0,-1-1 0,1 0 0,0 0 0,-1 0 0,0-1 0,1 0 0,-1 0 0,0-1 0,1 0 0,-1 0 0,-7-1 0,3 0 0,1 2 0,-1-1 0,0 1 0,-10 3 0,11 0 0,11 0 0,19 3 0,31-1 0,90 8 0,-48-3 0,-28-5 0,-14 0 0,0-2 0,71-5 0,122-30 0,254-66 0,-468 91 0,-29 5 0,11-2 0,0 1 0,-1 0 0,1 0 0,0 1 0,21 2 0,-33-2 2,1 1 0,-1 0 0,1 0 0,-1 1 0,0-1 0,1 0 0,-1 0 0,0 0 0,1 0 0,-1 0 0,0 0 0,1 0 0,-1 1 0,0-1 0,1 0 0,-1 0 0,0 0 0,1 1 0,-1-1 0,0 0 0,0 0 0,1 1 0,-1-1 0,0 0 0,0 1 0,0-1 0,1 0 0,-1 1 0,0-1 0,0 0 0,0 1 0,0-1 0,0 0 0,0 1 0,0-1 0,0 0 0,0 1 0,0-1-1,0 0 1,0 1 0,0-1 0,0 1 0,0-1 0,0 0 0,0 1 0,0-1 0,0 0 0,0 1 0,-1-1 0,1 0 0,0 1 0,0-1 0,-1 1 0,-13 15-1474,2-7-5354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3.5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58 24575,'5'0'0,"5"0"0,6 0 0,4 0 0,3 0 0,2 0 0,2 0 0,-1 0 0,1 0 0,0-4 0,-1-2 0,0 0 0,0 2 0,0-4 0,0 1 0,-5-4 0,-6 0-8191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1:56.7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1 132 24575,'197'-14'0,"-4"1"0,82 0 0,5 0 0,866 14 0,-1048-6 0,0-4 0,99-22 0,-68 9 0,-54 14 0,0 4 0,80 5 0,-44 1 0,-100-1-10,0 0 0,0 1 0,0 1 0,0 0 0,0 0 0,0 1-1,-1 1 1,0-1 0,1 2 0,-2-1 0,1 2 0,-1-1 0,12 12 0,22 12-1214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1:57.5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1 104 24575,'10'-11'0,"1"2"0,0-1 0,1 1 0,0 1 0,0 0 0,1 1 0,0 0 0,1 1 0,-1 0 0,1 1 0,0 1 0,0 0 0,0 1 0,1 1 0,-1 0 0,1 0 0,0 2 0,-1 0 0,1 1 0,0 0 0,24 6 0,199 21 0,-135-19 0,-2-3-1365,-74-6-5461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2:47.4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4199 1211 24575,'-15'1'0,"-1"1"0,1 0 0,-20 6 0,-36 5 0,-143 12 0,162-21 0,1 2 0,1 2 0,-1 2 0,-81 29 0,-190 93 0,169-65 0,-46 13 0,-4-8 0,-3-10 0,-314 54 0,380-95 0,-1-6 0,-1-7 0,0-6 0,0-5 0,0-8 0,-179-35 0,235 27 0,-123-45 0,163 47 0,2-2 0,1-3 0,0-1 0,-52-38 0,81 50 0,1-1 0,0 0 0,1-1 0,0 0 0,1-1 0,1-1 0,0 1 0,1-2 0,1 1 0,0-1 0,1 0 0,0-1 0,2 0 0,0 0 0,1 0 0,0-1 0,2 1 0,0-1 0,1 0 0,1 0 0,0 1 0,1-1 0,1 0 0,1 1 0,1-1 0,0 1 0,1 0 0,1 0 0,11-22 0,8-9 0,3 1 0,2 1 0,2 2 0,2 1 0,1 2 0,2 1 0,2 2 0,85-64 0,-12 24 0,2 5 0,175-82 0,-155 93 0,2 6 0,2 5 0,3 7 0,1 6 0,2 7 0,182-18 0,407 18 0,-569 38 0,-1 7 0,237 50 0,-328-47 0,-1 2 0,0 4 0,85 40 0,-126-49 0,-1 2 0,0 1 0,-1 2 0,-1 1 0,-1 0 0,0 2 0,-2 1 0,-1 1 0,32 43 0,-38-44 0,-2 1 0,0 1 0,-2 0 0,0 1 0,-2 0 0,11 41 0,-17-46 0,-1-1 0,-1 1 0,-1 0 0,-1 0 0,-1 0 0,-1-1 0,0 1 0,-2 0 0,-8 34 0,-7 5 0,-2-1 0,-48 97 0,-74 104 0,-127 201 0,43-126-235,167-254-895,43-58-5696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2:55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5751 1152 24575,'-10'7'0,"0"0"0,-1 0 0,1-1 0,-1 0 0,-1-1 0,-12 4 0,-7 4 0,-186 103 0,138-71 0,-148 62 0,82-60 0,-194 36 0,335-83 0,-192 48 0,-58 11 0,193-48 0,-1-3 0,-75 1 0,29-9 0,-344 12 0,-214 41 0,139-40 0,11-1 0,-109 45 0,549-56 0,0-4 0,-136-22 0,71 6 0,88 11 0,-1-3 0,2-2 0,0-2 0,-52-23 0,91 32 0,0 0 0,1-1 0,0 0 0,1-1 0,-1 0 0,2-1 0,-1-1 0,1 1 0,1-2 0,-1 1 0,2-1 0,0 0 0,0-1 0,1 0 0,0 0 0,1-1 0,0 0 0,1 0 0,1 0 0,0-1 0,1 1 0,0-1 0,1 0 0,1 0 0,0-18 0,0 8 0,2 0 0,0 1 0,2-1 0,0 1 0,1-1 0,2 1 0,1 0 0,0 1 0,1 0 0,2 0 0,0 0 0,2 1 0,0 1 0,1 0 0,21-24 0,13-7 0,2 3 0,2 1 0,84-59 0,186-98 0,-191 132 0,4 6 0,169-58 0,295-57 0,48 62 0,7 64 0,-469 50 0,0 8 0,256 38 0,-311-22 0,-1 6 0,0 5 0,-3 6 0,210 90 0,-304-110 0,-1 1 0,0 1 0,-1 2 0,-1 0 0,-1 2 0,44 48 0,-56-54 0,-1 1 0,0 0 0,-2 1 0,0 1 0,-1 0 0,-1 0 0,0 1 0,-2 0 0,0 1 0,-2 0 0,8 43 0,-13-49 0,-1-1 0,-1 1 0,0 0 0,-1 0 0,-1 0 0,0-1 0,-1 1 0,-1-1 0,0 0 0,0-1 0,-2 1 0,-10 17 0,-3 1 0,-2 0 0,-1-1 0,-43 44 0,-254 215 0,192-180 0,90-78 0,-56 36 0,93-66-80,-1-1 0,1 0-1,-1 0 1,0-1 0,0 1-1,1 0 1,-1-1 0,0 1-1,0-1 1,0 1 0,0-1 0,1 0-1,-1 1 1,0-1 0,0 0-1,-3-1 1,-6-4-6746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3:12.7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0 168 24575,'30'-1'0,"56"-11"0,-55 7 0,54-3 0,71 10 0,-40 0 0,135-15 0,304-45 0,-209 45 0,-23 1 0,27-19 0,-122 14 0,-227 16-50,0 1-1,0 0 1,-1 0-1,1 0 0,0 0 1,0 0-1,0 0 1,0 0-1,-1 0 1,1 0-1,0 0 0,0 0 1,0 0-1,0 1 1,-1-1-1,1 0 1,0 0-1,0 1 0,-1-1 1,1 1-1,0-1 1,-1 1-1,1-1 1,0 1-1,-1-1 1,2 2-1,0 7-6775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3:13.8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0 335 24575,'7'-4'0,"0"0"0,0 0 0,0 1 0,0-1 0,1 2 0,-1-1 0,1 1 0,0 0 0,0 1 0,14-1 0,9-4 0,157-35 0,1 9 0,245-11 0,563-13 0,-973 55 0,1227-108 0,-1231 107-83,139-12 297,-143 14-401,0 1 0,0 0 0,0 1 0,0 1 0,0 0 0,0 1 0,25 10 0,-26-6-6639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3:25.2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23 455 24575,'-1'0'0,"-18"-4"0,19 3 0,-1 0 0,1 0 0,0-1 0,-1 1 0,1 0 0,0-1 0,0 1 0,0-1 0,0 1 0,0 0 0,0-1 0,0 1 0,0 0 0,1-1 0,-1 1 0,1-2 0,4-18 0,1 1 0,0 0 0,2 0 0,0 0 0,17-26 0,62-89 0,-79 124 0,1-1 0,0 1 0,0 1 0,1 0 0,0 0 0,1 1 0,0 1 0,15-10 0,-22 15 0,1 1 0,0 0 0,0 0 0,0 0 0,0 0 0,0 1 0,0 0 0,1 0 0,-1 0 0,0 1 0,1 0 0,-1 0 0,0 0 0,1 0 0,-1 1 0,0 0 0,0 0 0,1 1 0,-1-1 0,0 1 0,0 0 0,-1 0 0,1 1 0,5 3 0,19 16 0,-2 0 0,0 2 0,-2 1 0,-1 1 0,21 30 0,-24-29 0,1-1 0,2 0 0,0-2 0,2-1 0,39 29 0,-58-48 0,0 0 0,0-1 0,0 1 0,0-1 0,1-1 0,-1 1 0,1-1 0,-1 0 0,1-1 0,0 0 0,0 0 0,0-1 0,0 0 0,0 0 0,-1-1 0,1 0 0,0 0 0,0-1 0,8-3 0,-5 1 0,0-1 0,0-1 0,-1 0 0,1 0 0,-1-1 0,0-1 0,-1 1 0,0-2 0,0 1 0,-1-1 0,12-17 0,105-129 0,-106 135 0,0 0 0,2 1 0,0 2 0,1 0 0,29-16 0,-45 29 0,1 0 0,-1 1 0,1 0 0,0 1 0,0 0 0,0 0 0,1 0 0,-1 1 0,0 0 0,1 0 0,-1 1 0,0 0 0,1 0 0,-1 1 0,1 0 0,-1 0 0,0 1 0,0 0 0,0 0 0,0 0 0,0 1 0,0 0 0,0 1 0,-1-1 0,0 1 0,0 1 0,0-1 0,0 1 0,8 9 0,162 185 0,-173-196 0,-1-1 0,1 1 0,-1 0 0,1-1 0,0 0 0,0 1 0,1-1 0,-1 0 0,0-1 0,1 1 0,-1 0 0,1-1 0,-1 0 0,1 0 0,0 0 0,-1 0 0,1-1 0,5 1 0,-4-2 0,0 1 0,0-1 0,0 0 0,0-1 0,0 1 0,-1-1 0,1 0 0,0 0 0,-1-1 0,0 1 0,0-1 0,6-4 0,7-9 0,0-1 0,-1 0 0,-1-2 0,22-32 0,-32 43 0,6-9 0,1 2 0,0-1 0,1 2 0,1 0 0,0 0 0,30-21 0,-40 32 0,1 0 0,-1 0 0,1 1 0,0-1 0,0 1 0,0 1 0,0-1 0,0 1 0,0 0 0,1 0 0,-1 0 0,0 0 0,1 1 0,-1 0 0,0 1 0,1-1 0,-1 1 0,0 0 0,0 0 0,1 0 0,-1 1 0,0 0 0,0 0 0,-1 0 0,1 1 0,0-1 0,-1 1 0,1 0 0,6 7 0,10 9 0,29 36 0,-38-40 0,0 0 0,1-2 0,0 1 0,1-2 0,28 19 0,-37-28 0,1 0 0,-1-1 0,1 0 0,0 0 0,0 0 0,-1-1 0,1 0 0,0 0 0,0 0 0,1-1 0,-1 0 0,0 0 0,0 0 0,0-1 0,0 0 0,0 0 0,0-1 0,-1 1 0,1-1 0,0-1 0,-1 1 0,8-5 0,31-17 0,-23 11 0,0 2 0,43-16 0,-58 25 0,1 0 0,0 0 0,-1 1 0,1 0 0,0 0 0,0 1 0,-1 0 0,1 0 0,0 1 0,0-1 0,-1 1 0,1 1 0,0 0 0,10 4 0,0 2 0,-1 2 0,0 0 0,-1 1 0,-1 1 0,25 24 0,-28-25 0,0 0 0,0-1 0,1 0 0,0-1 0,1 0 0,0-1 0,0-1 0,1 0 0,16 6 0,-24-12 0,0 0 0,0 0 0,0-1 0,0 0 0,-1 0 0,1 0 0,0-1 0,0 0 0,0 0 0,0 0 0,-1-1 0,1 0 0,-1 0 0,1-1 0,-1 1 0,0-1 0,0 0 0,8-6 0,7-7 0,0-1 0,-2-1 0,18-20 0,-13 13 0,5-7 0,-18 19 0,0 2 0,0-1 0,1 2 0,1-1 0,16-11 0,-25 21 0,0-1 0,-1 0 0,1 1 0,0 0 0,1 0 0,-1 0 0,0 0 0,0 0 0,0 0 0,1 1 0,-1 0 0,0 0 0,0 0 0,1 0 0,-1 0 0,0 0 0,0 1 0,1 0 0,-1-1 0,0 1 0,0 1 0,0-1 0,0 0 0,0 1 0,0-1 0,0 1 0,-1 0 0,1 0 0,-1 0 0,4 3 0,42 48 0,-38-41 0,-1 0 0,2-1 0,-1-1 0,20 15 0,-29-24 3,0 0 0,1 0-1,-1-1 1,0 1 0,1 0-1,-1-1 1,0 1-1,1-1 1,-1 0 0,1 1-1,-1-1 1,1 0 0,-1 0-1,1 0 1,-1 0 0,1 0-1,-1 0 1,1 0 0,-1-1-1,1 1 1,-1-1 0,1 1-1,-1-1 1,0 1 0,1-1-1,-1 0 1,0 1 0,1-1-1,-1 0 1,0 0-1,0 0 1,0 0 0,0 0-1,0 0 1,0-1 0,2-1-1,2-5-185,0-1 1,0 1-1,-1-1 0,5-13 0,-6 14-366,8-21-6277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30.0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0 152 24575,'5'-1'0,"-1"-1"0,0 1 0,1-1 0,-1 1 0,0-1 0,0-1 0,3-1 0,10-5 0,0 2 0,0 1 0,1 1 0,-1 1 0,1 1 0,30-3 0,95 6 0,-100 2 0,0-2 0,59-8 0,151-29 0,-153 33 0,-23 2 0,-74 2 9,0 0 1,-1-1-1,1 0 0,0 1 0,-1-1 1,1 0-1,-1-1 0,1 1 0,-1 0 0,1-1 1,-1 1-1,3-3 0,-5 3-37,1 1 1,-1 0-1,0-1 1,1 0-1,-1 1 1,1-1-1,-1 1 1,0-1-1,0 1 1,1-1-1,-1 0 1,0 1-1,0-1 1,0 0-1,0 1 1,0-1-1,1 0 1,-1 1-1,-1-1 1,1 0-1,0 1 1,0-1-1,0 0 1,0 1-1,0-1 1,0 0-1,-1 1 1,1-1-1,0 1 1,-1-1-1,1 1 1,0-1-1,-1 0 1,1 1-1,-1-1 1,1 1-1,-1 0 1,1-1-1,-1 1 1,1-1-1,-1 1 1,1 0-1,-1-1 1,1 1-1,-1 0 1,0-1-1,1 1 1,-1 0-1,0 0 1,1 0-1,-1 0 1,1 0-1,-2 0 1,-13-6-6799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32.7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17 487 24575,'-17'3'0,"33"5"0,34 4 0,-25-11 0,0-1 0,0-2 0,0 0 0,0-2 0,45-12 0,-37 7 0,0 3 0,49-5 0,51-2 0,29-1 0,1115 15 0,-1243 1 0,57 10 0,24 1 0,-5-12 0,-36-1 0,117 14 0,-144-9 0,64-1 0,-67-4 0,82 11 0,89 19 0,-158-24 0,349 25 0,-316-31 0,-1-4 0,119-20 0,75-20 0,32-7 0,82-19 0,-203 38 0,490-57 0,-337 50 0,895-54 0,-517 51 0,556-31 0,-1102 71 0,0 6 0,-1 9 0,-1 8 0,344 85 0,-480-93 0,-38-12 0,-5-1 0,-22-8 0,20 6-105,0 1 0,0 1 0,0-1 0,0 0 0,0 1 0,-1 0 0,1 0 0,0 0 0,0 1 0,-1-1 0,1 1 0,-7 2 0,-6 4-6721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41.3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24575,'5'0'0,"1"4"0,3 2 0,2 4 0,-3 5 0,-1 3 0,-3 5 0,-2 1 0,-1 2 0,0 0 0,-2 1 0,1-1 0,0 1 0,-1-6-8191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3.8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129 0 24575,'-36'33'0,"28"-27"0,0 1 0,1-1 0,0 1 0,0 1 0,1-1 0,0 1 0,0 0 0,0 0 0,1 1 0,-6 14 0,8-14 11,0 0 0,0 0 0,1 1 0,1-1 0,-1 0 0,1 1-1,1-1 1,0 1 0,0 0 0,4 18 0,-3-22-89,1-1 0,-1 1 0,1 0-1,1-1 1,-1 1 0,1-1 0,0 0 0,0 0 0,1 0-1,-1 0 1,1-1 0,0 1 0,0-1 0,1 0 0,-1 0-1,1-1 1,0 1 0,8 3 0,8 3-6748</inkml:trace>
  <inkml:trace contextRef="#ctx0" brushRef="#br0" timeOffset="1">206 282 24575,'1'9'0,"0"1"0,1-1 0,0 0 0,0-1 0,1 1 0,0 0 0,1-1 0,0 1 0,0-1 0,0 0 0,1-1 0,11 13 0,-7-9 0,0 0 0,1 0 0,1-1 0,0-1 0,0 0 0,1 0 0,17 9 0,-26-16 0,1-1 0,-1 1 0,1-1 0,-1 0 0,1 0 0,0 0 0,0 0 0,0-1 0,-1 0 0,1 0 0,0 0 0,0 0 0,0 0 0,0-1 0,-1 1 0,1-1 0,0 0 0,0 0 0,-1-1 0,1 1 0,-1-1 0,1 0 0,-1 0 0,0 0 0,0 0 0,0 0 0,0-1 0,0 0 0,0 1 0,-1-1 0,1 0 0,-1 0 0,0 0 0,0-1 0,0 1 0,0 0 0,0-1 0,-1 0 0,0 1 0,1-1 0,-1 0 0,-1 1 0,1-1 0,-1 0 0,1 0 0,-1 0 0,0 0 0,0 1 0,-1-1 0,1 0 0,-1 0 0,0 0 0,0 1 0,0-1 0,0 0 0,-1 1 0,0-1 0,1 1 0,-1 0 0,0-1 0,-1 1 0,1 0 0,-5-5 0,-1 2 13,0 0-1,0 0 1,0 1-1,0 0 1,-1 0 0,0 1-1,0 0 1,-1 0-1,-16-3 1,16 4-179,0 0 0,0 0 1,0-1-1,1 0 1,-1-1-1,1 0 0,0-1 1,-12-9-1,6-1-6660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41.6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1 105 24575,'0'-3'0,"1"1"0,0 0 0,-1-1 0,1 1 0,0 0 0,0 0 0,1-1 0,-1 1 0,0 0 0,1 0 0,-1 0 0,1 0 0,0 1 0,-1-1 0,1 0 0,0 1 0,0-1 0,4-1 0,39-21 0,-13 13 0,50-11 0,-71 19 0,1 1 0,0 1 0,-1 0 0,1 0 0,0 1 0,0 1 0,22 3 0,-29-2 0,-1-1 0,1 1 0,-1 0 0,0 0 0,1 1 0,-1-1 0,0 1 0,-1 0 0,1 0 0,0 0 0,-1 1 0,0-1 0,1 1 0,-1 0 0,-1 0 0,1 0 0,-1 0 0,1 0 0,-1 0 0,0 1 0,-1-1 0,1 1 0,-1 0 0,0-1 0,1 7 0,1 14 0,-1 0 0,-1-1 0,-3 46 0,0-28 0,0-27-298,0 1-1,0-1 1,-8 24-1,10-38 128,-5 17-6655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41.9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95 24575,'0'-4'0,"0"-6"0,0-6 0,4 0 0,2-1 0,4 1 0,5 4 0,-1 9 0,-2 8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42.3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187 63 24575,'-5'0'0,"4"0"0,1-4 0,6-2 0,1-3 0,4-2 0,4 3 0,0-3 0,2 1 0,-3 6 0,-2 9 0</inkml:trace>
  <inkml:trace contextRef="#ctx0" brushRef="#br0" timeOffset="1">7 295 24575,'-5'0'0,"4"0"0,6 0 0,6 0 0,6-4 0,4-2 0,4 0 0,-4-3 0,0 0 0,1 2 0,0-3 0,1 1 0,-3 5 0,-5 5-8191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42.7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161 0 24575,'-31'29'0,"23"-22"0,0 0 0,0 1 0,0 0 0,1 0 0,0 1 0,1 0 0,0 0 0,0 0 0,-8 20 0,3 4 30,2 0 0,1 0 0,-6 65 0,5 105-1515,9-187-5341</inkml:trace>
  <inkml:trace contextRef="#ctx0" brushRef="#br0" timeOffset="1">161 103 24575,'3'-3'0,"21"-16"0,-23 19 0,0 0 0,0 0 0,0 1 0,-1-1 0,1 0 0,0 1 0,0-1 0,0 1 0,0-1 0,-1 1 0,1-1 0,0 1 0,0-1 0,-1 1 0,1 0 0,0-1 0,-1 1 0,1 0 0,-1 0 0,1 0 0,-1-1 0,1 1 0,-1 0 0,0 0 0,1 0 0,-1 0 0,0 0 0,0 0 0,0 0 0,0-1 0,1 1 0,-1 0 0,0 0 0,-1 1 0,9 38 0,3 50 0,4 23 0,1-42 0,16 104 0,-34-130-1365,-4-29-5461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43.0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0 136 24575,'4'-4'0,"2"-6"0,0-6 0,2 0 0,1-1 0,3 1 0,0 0 0,1 2 0,4 0 0,-2 6 0,1 4 0,-1 8 0,-9 7 0,-5 6 0,-2 5 0,-2-2-8191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43.3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1 136 24575,'4'-5'0,"7"-5"0,4-1 0,1-4 0,2 2 0,2-2 0,2 1 0,1 4 0,-3 4-8191</inkml:trace>
  <inkml:trace contextRef="#ctx0" brushRef="#br0" timeOffset="1">79 161 24575,'-5'4'0,"-5"2"0,-6 0 0,5-1 0,3-7 0,9-2 0,7-4 0,7-2 0,6-3 0,3-4 0,2-3 0,1 1 0,-4 0 0,-2-1 0,1 3 0,0-1 0,-4 4-8191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43.7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158 37 24575,'3'0'0,"0"0"0,1 0 0,-1 0 0,0 0 0,0 1 0,0-1 0,0 1 0,0 0 0,0 0 0,0 0 0,0 0 0,0 0 0,0 1 0,-1-1 0,1 1 0,0 0 0,-1 0 0,0 0 0,1 0 0,-1 0 0,0 1 0,0-1 0,0 1 0,0-1 0,-1 1 0,1 0 0,-1-1 0,1 1 0,-1 0 0,0 0 0,0 0 0,0 0 0,-1 0 0,1 0 0,-1 0 0,1 1 0,-1-1 0,0 0 0,0 0 0,-1 0 0,1 0 0,-1 0 0,1 1 0,-1-1 0,-2 4 0,-2 9-114,-1 1 1,0-1-1,-1 0 0,-1 0 0,-1-1 1,0 0-1,-1-1 0,-1 0 0,0 0 1,0-1-1,-16 13 0,14-17-6712</inkml:trace>
  <inkml:trace contextRef="#ctx0" brushRef="#br0" timeOffset="1">4 12 24575,'-3'-12'0,"8"29"0,28 28 0,1-1 0,3-1 0,1-2 0,63 53 0,-89-84 0,8 8 40,0-1 0,25 15 0,-37-27-205,1 0 0,0 0 0,1-1 0,-1 0 0,1 0 0,0-1 0,0 0 0,12 1 0,-2-2-6661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44.5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48 0 24575,'0'35'0,"-1"-8"0,1 0 0,2 1 0,6 37 0,-6-57 0,1 1 0,-1-1 0,1 0 0,1 0 0,-1 0 0,1 0 0,1 0 0,0-1 0,0 0 0,0 0 0,1 0 0,0 0 0,0-1 0,13 10 0,-12-10 0,0-1 0,1 0 0,0 0 0,-1-1 0,2 0 0,-1 0 0,0-1 0,15 4 0,-19-6 0,-1-1 0,1 0 0,0 0 0,-1 0 0,1-1 0,-1 1 0,1-1 0,-1 0 0,1 0 0,-1 0 0,1 0 0,-1-1 0,0 1 0,0-1 0,0 0 0,0 0 0,0 0 0,0-1 0,0 1 0,-1 0 0,1-1 0,-1 0 0,1 0 0,2-4 0,-2 3 0,0 0 0,-1 0 0,1 0 0,-1 0 0,0-1 0,0 1 0,0-1 0,-1 1 0,1-1 0,-1 0 0,0 0 0,-1 0 0,1 1 0,-1-1 0,0 0 0,0 0 0,0 0 0,-1 0 0,-1-5 0,0 2 0,-1 1 0,0 0 0,0 0 0,-1 0 0,1 0 0,-2 0 0,1 1 0,-1 0 0,0 0 0,0 0 0,-8-7 0,5 6 0,0 0 0,-1 0 0,0 1 0,0 0 0,0 0 0,-1 1 0,0 0 0,0 1 0,0 0 0,0 1 0,-1 0 0,1 0 0,-1 1 0,0 1 0,0 0 0,0 0 0,-18 2 0,-21 15-1365,27-5-5461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44.9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 24575,'20'0'0,"8"-1"0,0 1 0,0 2 0,0 0 0,42 11 0,-62-11 0,1 1 0,-1 0 0,0 1 0,0 0 0,0 0 0,-1 1 0,1 0 0,-1 0 0,0 1 0,-1 0 0,1 0 0,-1 0 0,0 1 0,-1 0 0,1 0 0,-2 1 0,1-1 0,5 14 0,-5-9 0,0 0 0,-2 1 0,1-1 0,-1 1 0,-1 0 0,-1 0 0,0 0 0,-1 24 0,0-31 0,0-1 0,0 1 0,-1 0 0,0-1 0,0 1 0,-1-1 0,1 1 0,-1-1 0,0 0 0,-1 0 0,1 0 0,-1 0 0,0 0 0,-1 0 0,1-1 0,-1 1 0,1-1 0,-1 0 0,-1 0 0,1-1 0,0 1 0,-9 4 0,10-7 0,0 0 0,1 0 0,-1 0 0,0-1 0,1 0 0,-1 1 0,0-1 0,0 0 0,1 0 0,-1 0 0,0-1 0,0 1 0,1-1 0,-1 1 0,0-1 0,1 0 0,-1 0 0,1 0 0,-1 0 0,1-1 0,-1 1 0,1-1 0,0 1 0,0-1 0,0 0 0,0 0 0,0 0 0,0 0 0,0 0 0,-2-4 0,-6-9 0,0 0 0,1 0 0,-12-27 0,15 27 0,-6-12 0,10 19 0,0 1 0,-1 0 0,0 0 0,-1 0 0,1 1 0,-1-1 0,0 1 0,-1 0 0,0 0 0,0 0 0,-6-5 0,11 11 0,0 0 0,0 0 0,-1 0 0,1-1 0,-1 1 0,1 0 0,0 0 0,-1 0 0,1 0 0,0 0 0,-1 0 0,1 0 0,0 0 0,-1 0 0,1 0 0,0 0 0,-1 0 0,1 0 0,-1 0 0,1 0 0,0 0 0,-1 1 0,1-1 0,0 0 0,-1 0 0,1 0 0,0 1 0,0-1 0,-1 0 0,1 0 0,0 0 0,-1 1 0,1-1 0,0 0 0,0 1 0,-1-1 0,-5 19 0,4 20 0,8 33 0,3 0 0,3 0 0,23 74 0,-29-124 40,1-1 0,13 29 0,-17-44-154,0 0 0,0 0-1,1 0 1,0-1 0,0 0 0,0 0-1,0 0 1,1 0 0,0-1 0,0 1-1,0-1 1,10 5 0,3-1-6712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45.3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84 24575,'5'0'0,"5"0"0,1-4 0,3-2 0,0-4 0,1 0 0,2 1 0,-1-2 0,1 1 0,-2-2 0,-5 0-8191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4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24575,'1'18'0,"1"0"0,1 1 0,1-1 0,10 30 0,8 36 0,-11-16 0,9 86 0,-20-154 0,0 0 0,0 0 0,0 0 0,1-1 0,-1 1 0,0 0 0,0 0 0,0 0 0,0 0 0,0 0 0,0 0 0,0 0 0,0 0 0,0 0 0,0 0 0,0 0 0,1 0 0,-1 0 0,0 0 0,0 0 0,0 0 0,0 0 0,0 0 0,0 0 0,0 0 0,0 0 0,0 0 0,0 0 0,1 0 0,-1 0 0,0 0 0,0 0 0,0 0 0,0 0 0,0 0 0,0 0 0,0 0 0,0 0 0,0 0 0,0 1 0,0-1 0,0 0 0,0 0 0,1 0 0,-1 0 0,0 0 0,0 0 0,0 0 0,0 0 0,0 0 0,0 0 0,0 0 0,0 1 0,0-1 0,0 0 0,0 0 0,0 0 0,0 0 0,0 0 0,0 0 0,7-12 0,6-17 0,-7 13 0,2-1 0,-1 1 0,2 0 0,0 1 0,1 0 0,0 0 0,2 1 0,-1 1 0,2 0 0,-1 0 0,2 1 0,19-13 0,1 0 0,6-5 0,1 2 0,70-36 0,-109 63 0,-1 0 0,1 0 0,0 1 0,0-1 0,0 0 0,0 1 0,0 0 0,0-1 0,0 1 0,0 0 0,0 0 0,0 0 0,0 0 0,3 1 0,-3 7 0,-17 7 0,-5-1 0,1 1 0,1 0 0,-22 24 0,35-33 0,0 1 0,0-1 0,0 1 0,1 0 0,0 0 0,1 0 0,0 1 0,0-1 0,0 1 0,1 0 0,0 0 0,0 0 0,0 14 0,1-6 0,1 0 0,1 0 0,1 0 0,0 0 0,1 0 0,6 20 0,-6-28 0,0 0 0,1 1 0,0-2 0,0 1 0,1 0 0,0-1 0,0 0 0,1 0 0,0 0 0,0-1 0,0 0 0,15 10 0,-18-14 0,0 0 0,0-1 0,1 1 0,-1-1 0,0 0 0,1 0 0,-1 0 0,1 0 0,-1-1 0,1 1 0,-1-1 0,1 0 0,-1 0 0,1-1 0,0 1 0,-1-1 0,1 1 0,-1-1 0,0 0 0,1 0 0,-1-1 0,0 1 0,0-1 0,1 0 0,-1 1 0,0-1 0,-1-1 0,1 1 0,0 0 0,-1-1 0,1 1 0,2-5 0,2 0 0,-1-1 0,0 1 0,0-1 0,-1-1 0,0 1 0,0-1 0,-1 0 0,0 0 0,-1 0 0,5-18 0,-6 8 0,-1 1 0,-1-1 0,-2-18 0,1-45 0,1 82 0,0 0 0,0-1 0,0 1 0,0 0 0,0-1 0,0 1 0,0 0 0,0 0 0,0-1 0,0 1 0,0 0 0,0-1 0,0 1 0,0 0 0,1 0 0,-1-1 0,0 1 0,0 0 0,0-1 0,0 1 0,1 0 0,-1 0 0,0 0 0,0-1 0,0 1 0,1 0 0,-1 0 0,0 0 0,0-1 0,1 1 0,-1 0 0,0 0 0,1 0 0,-1 0 0,0 0 0,1 0 0,10 7 0,10 23 0,-18-26 0,21 33 0,-15-22 0,0-1 0,1 1 0,1-2 0,0 1 0,14 11 0,-21-22 0,0 0 0,0 0 0,0 0 0,1 0 0,0-1 0,-1 0 0,1 0 0,0 0 0,0-1 0,0 1 0,0-1 0,0 0 0,0-1 0,0 1 0,1-1 0,-1 0 0,0 0 0,0-1 0,0 1 0,0-1 0,8-2 0,12-6-1365,-2-2-5461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45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99 101 24575,'-3'0'0,"0"1"0,0 0 0,1-1 0,-1 1 0,0 0 0,0 1 0,1-1 0,-1 0 0,1 1 0,-1 0 0,1-1 0,0 1 0,-1 0 0,1 0 0,0 0 0,0 1 0,1-1 0,-1 0 0,0 1 0,-2 4 0,-24 56 0,23-46 0,1 0 0,0 0 0,2 0 0,0 0 0,1 1 0,0-1 0,2 1 0,0-1 0,1 1 0,0-1 0,7 23 0,-6-29 0,1 1 0,0-1 0,0 0 0,1 0 0,1 0 0,0 0 0,0-1 0,1 0 0,0-1 0,1 1 0,0-1 0,0-1 0,1 0 0,0 0 0,0 0 0,1-1 0,13 7 0,16-4-1365,-22-9-5461</inkml:trace>
  <inkml:trace contextRef="#ctx0" brushRef="#br0" timeOffset="1">253 24 24575,'0'-4'0,"4"-2"0,6 0 0,6 2 0,4 0 0,-1 7 0,-4 6 0,-4 6 0,0 1 0,-2 2 0,-2 2 0,-3-2-8191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46.0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 0 24575,'-4'5'0,"-6"5"0,-2 6 0,2 4 0,3 3 0,1 3 0,3 0 0,2 1 0,1-1 0,0 1 0,4-1 0,3 0 0,-1 0 0,3 0 0,0 0 0,-1-1 0,-3-3-8191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46.4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24575,'1'47'0,"13"85"0,-9-81 0,-5-42 0,0-1 0,0 0 0,1 1 0,0-1 0,1 0 0,0 0 0,0 0 0,0 0 0,1 0 0,0-1 0,8 13 0,-11-19 0,1-1 0,-1 1 0,1-1 0,0 1 0,0-1 0,-1 1 0,1-1 0,0 0 0,0 1 0,0-1 0,-1 0 0,1 0 0,0 0 0,0 1 0,0-1 0,0 0 0,0 0 0,-1 0 0,1 0 0,0 0 0,0-1 0,0 1 0,0 0 0,0 0 0,-1-1 0,1 1 0,0 0 0,0-1 0,-1 1 0,1-1 0,0 1 0,0-1 0,-1 1 0,1-1 0,0 1 0,-1-1 0,1 0 0,-1 1 0,1-1 0,-1 0 0,1 1 0,-1-1 0,0 0 0,1 0 0,-1 0 0,1-1 0,21-41 0,-21 40 0,24-77 0,-20 59 0,1 1 0,1 0 0,10-22 0,-16 41 0,-1 0 0,0 0 0,1 0 0,-1 0 0,1 0 0,-1 0 0,1 0 0,0 0 0,-1 0 0,1 0 0,0 0 0,0 0 0,0 0 0,0 0 0,0 1 0,-1-1 0,1 0 0,0 1 0,1-1 0,-1 1 0,0-1 0,0 1 0,0-1 0,0 1 0,0 0 0,0 0 0,1 0 0,-1-1 0,0 1 0,0 0 0,0 0 0,0 0 0,1 1 0,-1-1 0,0 0 0,0 0 0,0 1 0,0-1 0,0 1 0,0-1 0,0 1 0,1-1 0,-1 1 0,-1-1 0,1 1 0,0 0 0,0 0 0,0 0 0,0-1 0,0 1 0,-1 0 0,1 0 0,0 0 0,-1 0 0,2 2 0,6 8 0,-1 0 0,0 1 0,9 21 0,-12-26 0,10 31 0,-13-31 0,1-1 0,0 0 0,0 0 0,1 1 0,-1-1 0,1-1 0,1 1 0,-1 0 0,1-1 0,0 0 0,0 0 0,6 5 0,-9-9 0,1 0 0,-1-1 0,1 0 0,-1 1 0,1-1 0,-1 0 0,1 0 0,0 0 0,-1 0 0,1 0 0,-1 0 0,1 0 0,0 0 0,-1-1 0,1 1 0,-1 0 0,1-1 0,-1 0 0,1 1 0,-1-1 0,0 0 0,1 0 0,-1 1 0,0-1 0,0 0 0,1 0 0,-1-1 0,0 1 0,0 0 0,1-3 0,35-46 0,-30 38 0,-4 7 0,1 0 0,-1 1 0,1 0 0,0 0 0,0 0 0,0 0 0,0 0 0,1 1 0,6-4 0,-11 6 0,1 1 0,0 0 0,0-1 0,0 1 0,0 0 0,0 0 0,0-1 0,0 1 0,-1 0 0,1 0 0,0 0 0,0 0 0,0 0 0,0 0 0,0 0 0,0 1 0,0-1 0,0 0 0,0 0 0,-1 1 0,1-1 0,0 1 0,1 0 0,0 0 0,-1 1 0,0 0 0,1-1 0,-1 1 0,0 0 0,0 0 0,0 0 0,0 0 0,0 0 0,-1 0 0,1 0 0,0 0 0,-1 0 0,1 4 0,2 44 27,-3-41-201,1 0 0,-1 1 0,1-1 0,1 0 0,-1 0 0,2 0 0,3 10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46.9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 29 24575,'-2'1'0,"-1"-1"0,0 1 0,1-1 0,-1 1 0,1 0 0,-1 0 0,1 0 0,-1 0 0,1 1 0,0-1 0,0 1 0,-1-1 0,1 1 0,0 0 0,1-1 0,-1 1 0,0 0 0,0 1 0,1-1 0,-1 0 0,1 0 0,-2 5 0,1-3 0,0 0 0,0 0 0,0 1 0,0-1 0,1 1 0,0 0 0,0-1 0,1 1 0,-1 0 0,1 0 0,0 7 0,3-2 0,-1 0 0,2 0 0,-1 0 0,2-1 0,-1 1 0,11 15 0,-11-19 0,0 0 0,0 0 0,0-1 0,1 1 0,0-1 0,0 0 0,0 0 0,0-1 0,1 0 0,11 7 0,-16-11 0,1 1 0,0 0 0,0-1 0,0 1 0,0-1 0,0 1 0,0-1 0,-1 0 0,1 0 0,0 0 0,0 0 0,0 0 0,0 0 0,0-1 0,0 1 0,0-1 0,0 1 0,-1-1 0,1 0 0,0 0 0,0 0 0,2-1 0,-1-1 0,0 0 0,0 0 0,-1 0 0,1 0 0,0 0 0,-1 0 0,0-1 0,0 1 0,0-1 0,2-5 0,0-4 0,0 0 0,0 0 0,-2 0 0,1 0 0,0-21 0,-4-7 0,0 29 0,1 1 0,0-1 0,0 0 0,2 1 0,2-13 0,-5 23 0,1 1 0,0 0 0,0-1 0,0 1 0,0 0 0,1-1 0,-1 1 0,0 0 0,0 0 0,0-1 0,0 1 0,0 0 0,0-1 0,0 1 0,1 0 0,-1 0 0,0-1 0,0 1 0,0 0 0,0 0 0,1-1 0,-1 1 0,0 0 0,0 0 0,1 0 0,-1-1 0,0 1 0,1 0 0,-1 0 0,0 0 0,0 0 0,1 0 0,-1 0 0,0 0 0,1 0 0,-1-1 0,0 1 0,1 0 0,-1 0 0,0 0 0,0 0 0,1 1 0,-1-1 0,0 0 0,1 0 0,-1 0 0,0 0 0,1 0 0,-1 0 0,0 0 0,0 1 0,1-1 0,15 20 0,8 31 0,-1 10 0,56 133 0,-74-178-1365,-3-5-5461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47.2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0 24575,'0'1'0,"-1"-1"0,1 1 0,-1-1 0,1 1 0,-1-1 0,1 1 0,-1-1 0,1 1 0,0 0 0,-1-1 0,1 1 0,0 0 0,-1-1 0,1 1 0,0 0 0,0-1 0,0 1 0,0 0 0,0-1 0,0 1 0,0 0 0,0 0 0,0-1 0,0 1 0,0 1 0,2 28 0,-1-22 0,29 241 0,-6-85 0,2-35 123,-1-4-1611,-23-104-5338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47.7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24575,'4'0'0,"2"5"0,4 5 0,0 6 0,-1 4 0,-7 3 0,-3 2 0,-2 2 0,-1-5-8191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48.1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27 24575,'0'-4'0,"4"-2"0,7 1 0,4 0 0,5 2 0,4 1 0,1 1 0,1 1 0,-3 0-8191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48.4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486 0 24575,'-14'6'0,"-1"0"0,1 1 0,0 0 0,1 1 0,-22 17 0,14-11 0,-269 177 0,286-187 0,-1 0 0,1 0 0,0 0 0,0 0 0,0 1 0,1 0 0,0 0 0,-1 0 0,2 0 0,-1 0 0,1 0 0,-1 1 0,-1 10 0,-3 8 0,-4 48 0,10-66 0,0 15 0,0 1 0,2 0 0,0-1 0,2 0 0,6 31 0,-5-30 0,8 73-1365,-6-73-5461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48.8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0 205 24575,'0'-6'0,"0"0"0,1 0 0,-1 0 0,1-1 0,0 1 0,1 0 0,0 0 0,0 0 0,0 1 0,0-1 0,1 0 0,0 1 0,0-1 0,1 1 0,-1 0 0,1 0 0,0 1 0,0-1 0,1 1 0,0 0 0,-1 0 0,1 0 0,8-4 0,4-1 0,1 2 0,0 0 0,0 1 0,0 1 0,1 0 0,26-2 0,8-3 0,-24 4 0,1 1 0,-1 1 0,1 2 0,37 1 0,-64 1 0,-1 0 0,0 1 0,1-1 0,-1 1 0,0-1 0,0 1 0,1-1 0,-1 1 0,0 0 0,0 0 0,0 0 0,0 1 0,0-1 0,0 0 0,-1 1 0,1-1 0,0 1 0,-1-1 0,1 1 0,-1 0 0,1 0 0,-1 0 0,2 2 0,-2 0 0,0 0 0,0 1 0,0-1 0,0 0 0,0 0 0,-1 1 0,0-1 0,0 0 0,0 1 0,0-1 0,-2 7 0,-1 4 0,-2 0 0,1 0 0,-2 0 0,0-1 0,-15 26 0,16-30-124,-2 0 0,1-1 0,-1 0 0,0-1 0,-1 1 0,0-1-1,-1-1 1,1 0 0,-1 0 0,-14 8 0,8-9-6702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49.1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1 24575,'-3'4'0,"0"-1"0,1 1 0,-1 0 0,1 0 0,0 1 0,0-1 0,0 0 0,1 1 0,0-1 0,-1 1 0,2-1 0,-1 1 0,0 0 0,1-1 0,0 1 0,0 0 0,1 4 0,-1-6 0,0-1 0,0 0 0,0 1 0,1-1 0,-1 1 0,1-1 0,0 0 0,-1 1 0,1-1 0,0 0 0,0 0 0,0 0 0,1 0 0,-1 1 0,0-2 0,1 1 0,0 0 0,-1 0 0,1 0 0,0-1 0,0 1 0,0-1 0,0 0 0,0 1 0,0-1 0,0 0 0,0 0 0,0 0 0,1 0 0,-1-1 0,0 1 0,1-1 0,2 1 0,53-6 0,-47 3 0,-1 0 0,0 1 0,1 0 0,-1 1 0,1 1 0,14 1 0,-24-2 0,0 0 0,0 0 0,-1 1 0,1-1 0,0 0 0,-1 0 0,1 0 0,0 1 0,-1-1 0,1 0 0,0 1 0,-1-1 0,1 0 0,0 1 0,-1-1 0,1 1 0,-1-1 0,1 1 0,-1-1 0,1 1 0,-1-1 0,0 1 0,1 0 0,-1-1 0,0 1 0,1 0 0,-1-1 0,0 1 0,0 0 0,1-1 0,-1 1 0,0 0 0,0 0 0,0 1 0,-1 0 0,1 0 0,-1 1 0,0-1 0,0 0 0,0 0 0,0 0 0,-1 0 0,1 0 0,-1 0 0,-2 4 0,-2 0 0,-1 0 0,1 0 0,-1 0 0,0-1 0,-11 6 0,10-8 26,-1 0 0,1-1 0,0 0 0,-13 1 0,-17 4-1521,21-1-5331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5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204 27 24575,'-1'0'0,"-20"0"0,0 1 0,0 0 0,0 1 0,-25 7 0,42-8 0,1-1 0,-1 1 0,1 0 0,-1 0 0,1 1 0,0-1 0,-1 1 0,1-1 0,0 1 0,0 0 0,0 0 0,0 1 0,1-1 0,-1 1 0,1-1 0,-1 1 0,1 0 0,0 0 0,0 0 0,0 0 0,0 0 0,1 0 0,-1 0 0,1 1 0,0-1 0,0 0 0,0 1 0,0-1 0,1 1 0,-1 0 0,1-1 0,0 1 0,0 4 0,2 5 0,1 1 0,0-1 0,1 0 0,1 0 0,0 0 0,0-1 0,1 0 0,1 0 0,0 0 0,0-1 0,1 0 0,1 0 0,15 15 0,-22-25 0,0 1 0,0 0 0,0-1 0,0 1 0,0-1 0,1 0 0,-1 0 0,0 1 0,1-2 0,-1 1 0,0 0 0,1 0 0,-1-1 0,1 1 0,0-1 0,-1 0 0,1 0 0,-1 0 0,1 0 0,-1 0 0,1-1 0,0 1 0,-1-1 0,0 1 0,1-1 0,-1 0 0,1 0 0,1-1 0,-1-1 0,0 1 0,0 0 0,0-1 0,0 0 0,-1 1 0,1-1 0,-1 0 0,0-1 0,0 1 0,0 0 0,0 0 0,-1-1 0,1 1 0,-1-1 0,0 0 0,0 1 0,0-1 0,0-5 0,9-41 0,-7 43 0,-1-1 0,0-1 0,0 1 0,-1 0 0,0 0 0,0-1 0,-1 1 0,0-1 0,0 1 0,-1 0 0,-4-15 0,8 34 0,-1 1 0,0 0 0,-1 0 0,0 18 0,3 28 0,106 459 0,-106-502 0,0 0 0,-1 1 0,-1-1 0,-1 1 0,0 23 0,-1-36 0,0 0 0,0-1 0,0 1 0,-1-1 0,1 1 0,-1-1 0,1 0 0,-1 1 0,0-1 0,0 1 0,0-1 0,0 0 0,-1 0 0,1 0 0,-1 0 0,1 0 0,-1 0 0,1 0 0,-1 0 0,0 0 0,0-1 0,0 1 0,0-1 0,0 0 0,-1 1 0,1-1 0,0 0 0,-1 0 0,1 0 0,0-1 0,-1 1 0,1-1 0,-1 1 0,1-1 0,-1 0 0,1 0 0,-1 0 0,1 0 0,-1 0 0,1 0 0,-5-2 0,-7 0 0,0-1 0,0 0 0,0-1 0,1-1 0,0 0 0,0 0 0,0-2 0,0 1 0,1-2 0,1 0 0,-1 0 0,1-1 0,0 0 0,1-1 0,0 0 0,1-1 0,0 0 0,1 0 0,0-1 0,0 0 0,1 0 0,1-1 0,0 0 0,1 0 0,1-1 0,0 1 0,0-1 0,1 0 0,1 0 0,1 0 0,0 0 0,0 0 0,2 0 0,-1-1 0,2 1 0,0 0 0,6-20 0,-3 20 0,0 0 0,1 0 0,1 0 0,1 1 0,-1-1 0,2 2 0,0-1 0,0 1 0,2 1 0,-1 0 0,1 0 0,1 1 0,20-14 0,14-5 0,0 3 0,81-34 0,39-22 0,-122 59 0,-31 16 0,0 0 0,0 0 0,0-1 0,13-11 0,-25 18 0,0 1 0,-1-1 0,1 0 0,0 1 0,0-1 0,0 0 0,-1 1 0,1-1 0,0 0 0,-1 0 0,1 0 0,-1 1 0,1-1 0,-1 0 0,1 0 0,-1 0 0,1 0 0,-1 0 0,0 0 0,0 0 0,1 0 0,-1 0 0,0 0 0,0 0 0,0 0 0,0 0 0,0 0 0,0 0 0,-1 0 0,1 0 0,0 0 0,0 0 0,-1 0 0,1 0 0,-1 0 0,1 0 0,-1 0 0,1 0 0,-1 0 0,1 0 0,-1 1 0,0-1 0,0 0 0,1 0 0,-1 1 0,0-1 0,0 1 0,0-1 0,0 1 0,1-1 0,-1 1 0,0-1 0,0 1 0,-1-1 0,-5-1 0,1 0 0,0 0 0,0 0 0,-1 1 0,1-1 0,0 2 0,-10-1 0,3 2 0,-1 0 0,1 1 0,0 1 0,-1 0 0,1 1 0,1 0 0,-1 1 0,1 0 0,0 1 0,0 1 0,0 0 0,-13 10 0,20-13 0,1-1 0,0 1 0,0-1 0,0 1 0,0 0 0,1 1 0,-1-1 0,1 1 0,0-1 0,1 1 0,-1 0 0,1 0 0,0 0 0,0 1 0,0-1 0,1 0 0,0 1 0,0-1 0,0 1 0,1-1 0,-1 1 0,1-1 0,1 1 0,-1-1 0,1 1 0,0-1 0,0 1 0,1-1 0,0 0 0,-1 1 0,2-1 0,2 5 0,2 4 0,0 0 0,1-1 0,1 0 0,0 0 0,1-1 0,0 0 0,21 18 0,-25-26 0,0 0 0,0 0 0,0-1 0,1 1 0,0-2 0,-1 1 0,1-1 0,0 0 0,0 0 0,1 0 0,-1-1 0,0 0 0,0-1 0,1 0 0,-1 0 0,0 0 0,0-1 0,13-3 0,-5-1 1,-1-1-1,1 0 0,-1 0 1,0-2-1,-1 0 1,0 0-1,0-2 0,-1 1 1,0-2-1,15-16 0,32-25-1369,-42 40-5457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49.4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24575,'0'5'0,"0"5"0,0 5 0,0 5 0,0 4 0,0 1 0,0 1 0,0 1 0,0 0 0,0 0 0,4-1 0,2 0 0,-1 0 0,0 0 0,2-1 0,5-3 0,1-3 0,-3-3-8191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49.7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1 183 24575,'-1'-8'0,"1"1"0,1-1 0,-1 1 0,1 0 0,0-1 0,1 1 0,0 0 0,0 0 0,0 0 0,1 0 0,0 0 0,0 1 0,1-1 0,0 1 0,0 0 0,1 0 0,-1 0 0,1 1 0,1-1 0,-1 1 0,1 0 0,-1 1 0,1-1 0,1 1 0,-1 1 0,1-1 0,-1 1 0,1 0 0,0 0 0,0 1 0,0 0 0,0 0 0,1 1 0,-1 0 0,0 0 0,15 1 0,-1 0 0,0 1 0,-1 1 0,0 1 0,24 7 0,-34-8 0,0 1 0,0 0 0,-1 0 0,1 2 0,-1-1 0,0 1 0,0 0 0,-1 1 0,1 0 0,10 9 0,-16-9 0,0-1 0,1 0 0,-2 1 0,1-1 0,-1 1 0,1 0 0,-2 0 0,1 0 0,-1 0 0,0 0 0,0 0 0,0 0 0,-1 9 0,-6 81 0,4-83-273,-1 0 0,-1 0 0,0 0 0,-9 19 0,4-14-6553</inkml:trace>
  <inkml:trace contextRef="#ctx0" brushRef="#br0" timeOffset="1">104 234 24575,'0'-4'0,"4"-2"0,6 0 0,6 1 0,4 2 0,3 1 0,-2-3 0,0-1 0,0 0 0,1 6 0,-7 3 0,-7 5 0,-4 2-8191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50.1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59 5 24575,'-1'-1'0,"1"1"0,0 0 0,0 0 0,0-1 0,-1 1 0,1 0 0,0 0 0,0-1 0,-1 1 0,1 0 0,0 0 0,0 0 0,-1 0 0,1-1 0,0 1 0,-1 0 0,1 0 0,0 0 0,-1 0 0,1 0 0,0 0 0,-1 0 0,1 0 0,0 0 0,-1 0 0,1 0 0,0 0 0,-1 0 0,1 0 0,0 0 0,-1 0 0,1 0 0,0 0 0,-1 1 0,1-1 0,0 0 0,0 0 0,-1 0 0,1 1 0,0-1 0,0 0 0,-1 0 0,1 1 0,0-1 0,0 0 0,-1 1 0,-7 22 0,4 27 0,3-20 0,-1-1 0,-11 56 0,10-70 0,-1-4 0,2 0 0,-1 0 0,1 0 0,1 0 0,0 0 0,1 0 0,1 13 0,-1-23 0,0 0 0,0 0 0,0-1 0,0 1 0,1 0 0,-1 0 0,0-1 0,1 1 0,-1 0 0,1-1 0,-1 1 0,1 0 0,-1-1 0,1 1 0,-1-1 0,1 1 0,-1-1 0,1 1 0,0-1 0,-1 1 0,1-1 0,0 0 0,-1 1 0,1-1 0,0 0 0,0 1 0,-1-1 0,1 0 0,0 0 0,1 0 0,27-8 0,25-28 0,-52 35 0,28-23-62,48-41-1241,-64 50-5523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50.5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73 3 24575,'-12'-2'0,"11"3"0,3 12 0,-1 5 0,-2 1 0,0-1 0,-5 23 0,-2 30 0,6-41-18,-2-1-1,-2 1 0,-11 36 0,4-14-1271,8-30-5536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50.8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45 0 24575,'-20'55'0,"10"0"0,-3 70 0,12-106 0,1 0 0,1-1 0,1 1 0,0-1 0,1 0 0,1 0 0,12 32 0,-15-47-62,0-1 0,0 0 0,0 1 0,0-1 0,0 0 0,0 1 0,1-1 0,-1 0 0,1 0 0,0 0 0,0 0 0,-1-1-1,1 1 1,0 0 0,1-1 0,-1 1 0,0-1 0,0 0 0,1 0 0,-1 0 0,3 1 0,8-1-6764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51.1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51 1 24575,'-4'3'0,"0"0"0,0 1 0,0 0 0,0-1 0,1 2 0,0-1 0,-1 0 0,2 1 0,-1-1 0,0 1 0,1 0 0,0 0 0,0 0 0,1 0 0,-1 0 0,1 0 0,0 0 0,0 0 0,1 1 0,-1-1 0,1 0 0,1 1 0,-1-1 0,2 9 0,-1-10 0,0 0 0,0 0 0,1 0 0,-1 0 0,1 0 0,0 0 0,0-1 0,0 1 0,0 0 0,1-1 0,-1 0 0,1 1 0,0-1 0,0 0 0,0-1 0,1 1 0,-1 0 0,0-1 0,7 3 0,-5-3 0,1 0 0,-1-1 0,1 0 0,-1 0 0,1-1 0,0 1 0,-1-1 0,1 0 0,0-1 0,-1 1 0,1-1 0,10-3 0,10-5 0,-1-1 0,1-2 0,-2 0 0,39-26 0,-59 36 0,0-1-114,-2 2 36,-1 0 0,0 0 0,0 1-1,0-1 1,1 0 0,-1 1 0,0-1 0,1 0-1,-1 1 1,0 0 0,1-1 0,-1 1 0,1 0-1,-1 0 1,3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51.5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58 0 24575,'-1'5'0,"-1"0"0,1 0 0,-1 1 0,0-2 0,0 1 0,0 0 0,-5 7 0,-7 18 0,7-4 0,1-1 0,1 1 0,2 0 0,0 0 0,2 1 0,2 30 0,4 1 0,20 98 0,19 0 0,1 8 0,-44-133-1365</inkml:trace>
  <inkml:trace contextRef="#ctx0" brushRef="#br0" timeOffset="1">58 360 24575,'0'-5'0,"4"-5"0,6-6 0,6 0 0,0-1 0,1 2 0,3 3 0,-2 0 0,0 1 0,1 3 0,-2 7 0,-5 9 0,-3 2-8191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51.8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 63 24575,'-4'5'0,"-7"5"0,4 1 0,8-1 0,7-2 0,2-7 0,5-4 0,3-1 0,4-5 0,1 0 0,-2-3 0,0 0 0,-1-2 0,2-2 0,1 0 0,-3 4-8191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52.7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4 251 24575,'0'0'0,"0"0"0,0 0 0,0 0 0,0 0 0,0 0 0,0 0 0,-1 0 0,1 0 0,0 0 0,0 0 0,0 0 0,0 0 0,0 0 0,0 0 0,-1 0 0,1 0 0,0 0 0,0 0 0,0 0 0,0 0 0,0 0 0,0 0 0,0 0 0,-1-1 0,1 1 0,0 0 0,0 0 0,0 0 0,0 0 0,0 0 0,0 0 0,0 0 0,0 0 0,0 0 0,0 0 0,0-1 0,-1 1 0,1 0 0,0 0 0,0 0 0,0 0 0,0 0 0,0 0 0,0-1 0,0 1 0,0 0 0,0 0 0,0 0 0,0 0 0,0 0 0,0 0 0,0 0 0,0-1 0,0 1 0,0 0 0,0 0 0,1 0 0,-1 0 0,0 0 0,0 0 0,0-1 0,9-8 0,14-8 0,64-38 0,-23 12 0,3 4 0,73-32 0,-136 69-170,1 0-1,-1 0 0,1 1 1,-1 0-1,1 0 0,0 0 1,5 0-1,0 3-6655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53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80 12 24575,'0'0'0,"0"-1"0,0 1 0,0 0 0,0-1 0,0 1 0,0-1 0,0 1 0,0-1 0,-1 1 0,1 0 0,0-1 0,0 1 0,0-1 0,0 1 0,-1 0 0,1-1 0,0 1 0,0-1 0,-1 1 0,1 0 0,0-1 0,-1 1 0,1 0 0,0 0 0,-1-1 0,1 1 0,0 0 0,-1 0 0,1 0 0,-1-1 0,1 1 0,-1 0 0,1 0 0,0 0 0,-1 0 0,1 0 0,-1 0 0,1 0 0,-1 0 0,1 0 0,0 0 0,-1 0 0,1 0 0,-1 0 0,1 0 0,-1 0 0,1 0 0,0 1 0,-1-1 0,1 0 0,-1 0 0,1 0 0,0 1 0,-1-1 0,1 0 0,-1 1 0,-21 16 0,16-9 0,1 0 0,1 0 0,0 1 0,0-1 0,0 1 0,1 0 0,1 0 0,-1 0 0,1 1 0,1-1 0,0 1 0,0 14 0,2 14 0,10 68 0,-6-72 0,59 321 0,-59-331-1365,1-2-5461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1:16.9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78 24575,'15'-1'0,"1"-1"0,-1 0 0,21-6 0,36-5 0,32 0 0,-64 7 0,47-1 0,556 7 0,-603 2 0,0 1 0,-1 1 0,0 3 0,51 14 0,146 64 0,-201-71 0,1-3 0,1-1 0,0-2 0,0-1 0,52 3 0,192-9 0,-131-4 0,-51-1 0,0-5 0,179-38 0,-174 29 0,0 5 0,212 0 0,-239 10 0,134-24 0,-73 7 0,13 0 0,-63 6 0,0 3 0,1 5 0,115 6 0,-50 25-1365,-132-24-5461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9:46.5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24575,'0'38'-136,"3"0"-1,0 0 1,3 0-1,1-1 1,1 1-1,3-2 1,1 1-1,1-1 0,22 39 1,-24-54-6690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53.4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104 27 24575,'6'-6'0,"-5"4"0,1 0 0,0 0 0,0 0 0,0 0 0,0 1 0,0-1 0,1 1 0,-1-1 0,0 1 0,6-3 0,-7 5 0,0-1 0,0 0 0,1 1 0,-1-1 0,0 1 0,0-1 0,1 1 0,-1-1 0,0 1 0,0 0 0,0 0 0,0-1 0,0 1 0,0 0 0,0 0 0,0 0 0,0 0 0,-1 0 0,1 0 0,0 1 0,-1-1 0,1 0 0,-1 0 0,1 0 0,-1 1 0,1-1 0,-1 0 0,1 2 0,10 31 0,-1 1 0,-2-1 0,-1 2 0,2 36 0,6 32 0,-4-50-120,0-4 247,5 66-1,-15-102-276,-1 1 0,0 0 1,-1-1-1,0 1 0,-1-1 0,-1 1 0,0-1 1,-1 0-1,-7 16 0,1-8-6676</inkml:trace>
  <inkml:trace contextRef="#ctx0" brushRef="#br0" timeOffset="1">1 592 24575,'0'-5'0,"0"-5"0,0-6 0,4 0 0,7-1 0,4 2 0,1-2 0,2 4 0,2 2 0,2 5 0,-3-2 0,0 0 0,1 2 0,-3 6 0,-4 8 0,-5 2-8191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53.8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0 104 24575,'5'0'0,"1"-4"0,4-2 0,4-4 0,5-4 0,3-1 0,3 3 0,-4-1 0,0 2 0,0 2 0,1 3 0,1 3 0,-3 6 0,-6 6 0,-4 3-8191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54.1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5 163 24575,'0'0'0,"0"0"0,0 0 0,-1 0 0,1 1 0,0-1 0,0 0 0,0 0 0,-1 0 0,1 0 0,0 0 0,0 0 0,0 0 0,0 0 0,0 0 0,-1 0 0,1 0 0,0 1 0,0-1 0,0 0 0,0 0 0,0 0 0,0 0 0,-1 0 0,1 1 0,0-1 0,0 0 0,0 0 0,0 0 0,0 0 0,0 1 0,0-1 0,0 0 0,0 0 0,0 0 0,0 1 0,0-1 0,0 0 0,0 0 0,0 0 0,0 0 0,0 1 0,0-1 0,0 0 0,0 0 0,0 0 0,0 1 0,0-1 0,0 0 0,1 0 0,-1 0 0,0 0 0,0 0 0,0 1 0,0-1 0,0 0 0,0 0 0,1 0 0,14-2 0,20-10 0,5-8 0,60-41 0,20-10 0,-120 70 0,0 1 0,1 0 0,-1-1 0,1 1 0,-1 0 0,1-1 0,-1 1 0,0 0 0,1-1 0,-1 1 0,1 0 0,-1 0 0,1 0 0,-1 0 0,1-1 0,0 1 0,-1 0 0,1 0 0,-1 0 0,1 0 0,-1 0 0,1 0 0,-1 0 0,1 0 0,-1 1 0,1-1 0,-1 0 0,1 0 0,-1 0 0,1 0 0,-1 1 0,1-1 0,-1 0 0,1 1 0,-7 19 0,-28 31 0,30-45 0,-170 283-1365,162-267-5461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54.4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40 24575,'5'-5'0,"5"-5"0,6-1 0,4 1 0,3 6 0,2 5 0,2 6 0,0 2 0,-5 3 0,-1 5 0,0 3 0,-4 3 0,-4 2 0,-5 1 0,-8-4 0,-4-1 0,-1-5-8191</inkml:trace>
  <inkml:trace contextRef="#ctx0" brushRef="#br0" timeOffset="1">1 347 24575,'4'0'0,"2"-4"0,4-2 0,5-4 0,4 0 0,-2-3 0,2 1 0,1 2 0,-2-1 0,-1 1 0,2-3 0,-2 7 0,-5 3-8191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54.8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123 1 24575,'-2'4'0,"-15"55"0,17-30 0,1 0 0,7 41 0,2 33 0,-9-78-341,-1 1 0,-2-1-1,-7 42 1,4-45-6485</inkml:trace>
  <inkml:trace contextRef="#ctx0" brushRef="#br0" timeOffset="1">20 487 24575,'-1'0'0,"0"0"0,0 0 0,0-1 0,0 1 0,0 0 0,0-1 0,0 1 0,0-1 0,0 0 0,1 1 0,-1-1 0,0 0 0,0 1 0,1-1 0,-1 0 0,0 0 0,1 1 0,-1-1 0,0 0 0,1 0 0,-1 0 0,1 0 0,0 0 0,-1 0 0,1 0 0,0 0 0,0 0 0,-1 0 0,1 0 0,0 0 0,0 0 0,0 0 0,0 0 0,0 0 0,1 0 0,-1-1 0,0 0 0,10-39 0,-5 33 0,0 0 0,0 1 0,1-1 0,0 1 0,1 1 0,-1-1 0,1 1 0,1 0 0,-1 1 0,1 0 0,0 0 0,11-5 0,16-5 0,62-19 0,-43 16 0,-33 11-341,0 0 0,1 2-1,27-4 1,-27 7-6485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55.1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28 24575,'-4'0'0,"-2"-5"0,5-1 0,7 1 0,6 0 0,7 2 0,3 1 0,3 1 0,1 1 0,1 4 0,-4 6 0,-11 6 0,-7 5 0,-4 3 0,-3-3-8191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55.5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0 24575,'-4'0'0,"2"0"0,7 5 0,6 5 0,2 6 0,-2 4 0,-2 4 0,-3 1 0,-3-3-8191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55.9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12 874 24575,'-4'0'0,"-2"-5"0,5-5 0,6-5 0,8-1 0,1-2 0,2-1 0,3-3 0,3-2 0,2-1 0,1 0 0,-4-1 0,0 0 0,-5 4-8191</inkml:trace>
  <inkml:trace contextRef="#ctx0" brushRef="#br0" timeOffset="1">371 27 24575,'0'-1'0,"0"-1"0,0 1 0,0 0 0,0-1 0,0 1 0,0-1 0,0 1 0,0 0 0,-1-1 0,1 1 0,0 0 0,-1-1 0,0 1 0,1 0 0,-1-1 0,0 1 0,0-1 0,0 1 0,1 1 0,-1 0 0,1 0 0,-1 0 0,1 0 0,-1 0 0,0 0 0,1 0 0,-1 0 0,1 0 0,-1 0 0,1 0 0,-1 0 0,1 0 0,-1 1 0,1-1 0,-1 0 0,1 0 0,-1 1 0,1-1 0,0 0 0,-1 0 0,1 1 0,-1-1 0,1 0 0,0 1 0,-1-1 0,1 1 0,-1 0 0,-2 2 0,0 1 0,0 0 0,1 0 0,-1 0 0,1 0 0,0 0 0,0 0 0,0 1 0,-1 5 0,-23 139 0,-15 64 0,35-189-1365,1-2-5461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56.2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26 24575,'-1'-1'0,"1"0"0,0 1 0,0-1 0,0 0 0,0 0 0,-1 0 0,1 0 0,0 0 0,1 0 0,-1 0 0,0 0 0,0 0 0,0 0 0,0 0 0,1 0 0,-1 1 0,0-1 0,1 0 0,-1 0 0,1 0 0,-1 0 0,1 1 0,-1-1 0,1 0 0,0 0 0,-1 1 0,1-1 0,0 1 0,1-2 0,-1 3 0,0 0 0,0 0 0,0 0 0,0 0 0,0 0 0,0 0 0,0 0 0,0 0 0,0 0 0,-1 1 0,1-1 0,-1 0 0,1 0 0,-1 1 0,1-1 0,-1 0 0,1 1 0,-1-1 0,0 1 0,0 1 0,9 44 0,-3 1 0,-1-1 0,-3 2 0,-2-1 0,-9 77 0,1-57 0,4 0 0,5 101 0,-1-167-124,0 1 0,1 0 0,-1 0 0,1 0 0,-1 0 0,1 0-1,0-1 1,0 1 0,1 0 0,1 2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56.6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24575,'4'0'0,"7"5"0,4 5 0,6 1 0,-2 4 0,0-2 0,2-3 0,-3 2 0,0-1 0,1-3 0,2-7 0,-3 0 0,-9 1 0,-10 4 0</inkml:trace>
  <inkml:trace contextRef="#ctx0" brushRef="#br0" timeOffset="1">26 206 24575,'4'0'0,"7"0"0,0-5 0,3-1 0,4 1 0,-1 5 0,-4 7 0,-4 7 0,-4 0-8191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01.1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17 375 24575,'-1'0'0,"1"0"0,-1 0 0,0 0 0,1 0 0,-1 0 0,1 0 0,-1 1 0,0-1 0,1 0 0,-1 0 0,1 0 0,-1 1 0,0-1 0,1 0 0,-1 0 0,1 1 0,-1-1 0,1 0 0,0 1 0,-1-1 0,1 1 0,-1-1 0,1 1 0,-1-1 0,1 1 0,0-1 0,0 1 0,-1-1 0,1 1 0,0-1 0,0 1 0,-1-1 0,1 1 0,0 0 0,0-1 0,0 1 0,0-1 0,0 1 0,0 0 0,0-1 0,0 1 0,0-1 0,0 1 0,0 0 0,1-1 0,-1 2 0,0-1 0,1 0 0,-1 1 0,1-1 0,-1 0 0,1 1 0,0-1 0,0 0 0,-1 0 0,1 0 0,0 0 0,0 1 0,0-1 0,0-1 0,0 1 0,0 0 0,0 0 0,0 0 0,1 0 0,-1-1 0,2 2 0,8-1 0,-1-1 0,1 0 0,-1-1 0,1 0 0,-1 0 0,1-1 0,-1-1 0,0 1 0,0-2 0,12-5 0,27-6 0,194-55 0,117-25 0,-117 60 0,256-3 0,153-18 0,-302-21-1365,-317 67-5461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56.9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0 24575,'0'5'0,"-4"0"0,2 1 0,7-2 0,6-5 0,6-3 0,0 4 0,1 2 0,-1 0-8191</inkml:trace>
  <inkml:trace contextRef="#ctx0" brushRef="#br0" timeOffset="1">58 180 24575,'0'4'0,"4"-2"0,2-7 0,3-2 0,2-4 0,-2-5 0,1 1 0,0-2 0,3-2 0,-2 1-8191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57.3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105 1 24575,'-6'7'0,"1"1"0,0 0 0,1 1 0,-1-1 0,2 1 0,-1-1 0,1 1 0,-3 15 0,-4 11 0,4-19 0,-3 6 0,1 0 0,0 0 0,2 1 0,1 0 0,1 0 0,0 0 0,1 37 0,3-57 0,0-1 0,0 1 0,0-1 0,1 0 0,-1 1 0,1-1 0,0 0 0,0 0 0,-1 1 0,1-1 0,1 0 0,-1 0 0,0 0 0,0 0 0,1 0 0,-1-1 0,1 1 0,0 0 0,-1 0 0,1-1 0,3 2 0,-2-1 0,0-1 0,1 0 0,-1 0 0,0 0 0,1 0 0,-1-1 0,0 1 0,1-1 0,-1 0 0,1 0 0,-1 0 0,0-1 0,5 0 0,4-2 0,0 0 0,0-1 0,-1 0 0,0-1 0,0 0 0,0-1 0,12-8 0,-18 11-151,-1-1-1,1 1 0,-1-1 0,1 0 1,-1 0-1,0-1 0,-1 1 1,7-10-1,-3-2-6674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7:57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87 289 24575,'-8'5'0,"0"0"0,0 0 0,0 1 0,0 0 0,1 0 0,0 1 0,0 0 0,1 0 0,0 1 0,-8 11 0,14-19 0,0 0 0,0 0 0,0 1 0,0-1 0,0 0 0,0 0 0,0 0 0,0 1 0,0-1 0,0 0 0,0 0 0,0 0 0,0 1 0,0-1 0,0 0 0,0 0 0,0 0 0,1 0 0,-1 1 0,0-1 0,0 0 0,0 0 0,0 0 0,0 0 0,0 1 0,0-1 0,0 0 0,1 0 0,-1 0 0,0 0 0,0 0 0,0 0 0,0 1 0,1-1 0,-1 0 0,0 0 0,0 0 0,0 0 0,0 0 0,1 0 0,-1 0 0,0 0 0,0 0 0,0 0 0,1 0 0,-1 0 0,0 0 0,0 0 0,1 0 0,16-1 0,18-7 0,68-28-51,-67 21-211,1 2-1,0 2 0,0 1 0,78-9 0,-93 18-6563</inkml:trace>
  <inkml:trace contextRef="#ctx0" brushRef="#br0" timeOffset="1">292 7 24575,'0'-1'0,"-1"1"0,1-1 0,-1 1 0,1-1 0,-1 1 0,1-1 0,-1 1 0,0 0 0,1-1 0,-1 1 0,1 0 0,-1-1 0,0 1 0,1 0 0,-1 0 0,0-1 0,1 1 0,-1 0 0,0 0 0,1 0 0,-1 0 0,0 0 0,0 0 0,1 0 0,-1 0 0,0 0 0,1 1 0,-1-1 0,0 0 0,0 1 0,-14 18 0,2 32 0,10 10 0,3 1 0,3-1 0,16 99 0,-14-126 0,-4-25-48,24 133 222,-21-129-339,-1 1-1,2-1 0,0-1 0,0 1 1,1-1-1,1 0 0,0 0 1,11 13-1,-3-9-6660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8:08.9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0 198 24575,'0'0'0,"0"0"0,0 0 0,0 0 0,0 1 0,0-1 0,1 0 0,-1 0 0,0 0 0,0 0 0,0 1 0,0-1 0,0 0 0,0 0 0,0 0 0,0 0 0,1 0 0,-1 1 0,0-1 0,0 0 0,0 0 0,0 0 0,0 0 0,1 0 0,-1 0 0,0 0 0,0 0 0,0 0 0,0 0 0,0 0 0,1 0 0,-1 0 0,0 0 0,0 1 0,0-1 0,1-1 0,-1 1 0,0 0 0,0 0 0,0 0 0,0 0 0,1 0 0,-1 0 0,0 0 0,0 0 0,0 0 0,0 0 0,0 0 0,1 0 0,-1 0 0,0-1 0,16-8 0,12-13 0,24-27 0,-38 34 0,0 1 0,1 0 0,0 1 0,1 1 0,0 0 0,1 1 0,22-10 0,-35 20 0,-1 0 0,1 1 0,-1-1 0,1 1 0,0 0 0,-1 0 0,1 0 0,-1 0 0,1 1 0,-1-1 0,1 1 0,-1 0 0,1 0 0,-1 0 0,1 1 0,-1-1 0,0 1 0,0 0 0,0-1 0,0 1 0,0 1 0,0-1 0,-1 0 0,5 6 0,7 7 0,-1 1 0,0 0 0,12 22 0,-9-13 0,-9-15 0,0 0 0,1-1 0,0 0 0,1-1 0,-1 1 0,1-2 0,1 1 0,0-1 0,20 11 0,-26-16 0,1-1 0,-1 1 0,0-1 0,1 0 0,-1 0 0,0 0 0,1-1 0,-1 1 0,1-1 0,-1 0 0,1-1 0,-1 1 0,1-1 0,-1 0 0,0 0 0,1 0 0,-1-1 0,0 1 0,0-1 0,0 0 0,0 0 0,0-1 0,0 1 0,-1-1 0,1 0 0,-1 0 0,1 0 0,-1 0 0,4-6 0,29-39 0,-28 36 0,1 0 0,0 0 0,1 1 0,18-17 0,-13 15 0,1 1 0,0 1 0,0 0 0,34-15 0,-44 23 0,0 2 0,-1-1 0,1 0 0,0 1 0,0 0 0,0 1 0,0-1 0,0 1 0,0 0 0,0 1 0,0-1 0,0 1 0,0 0 0,0 1 0,0-1 0,-1 1 0,1 0 0,0 1 0,-1 0 0,6 3 0,14 9 0,6 4 0,53 25 0,-75-41 0,-1 1 0,1-1 0,0 0 0,0-1 0,1 0 0,-1-1 0,0 1 0,1-2 0,-1 0 0,1 0 0,12-2 0,-19 2-72,0-1 1,0 1-1,0-1 0,-1 0 0,1 0 0,0 0 0,-1-1 0,1 1 1,-1 0-1,0-1 0,1 0 0,-1 0 0,0 1 0,0-1 0,0-1 1,0 1-1,0 0 0,1-3 0,5-10-6754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8:24.8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1 103 24575,'5'5'0,"1"0"0,1-1 0,-1 0 0,1 0 0,-1 0 0,1-1 0,0 0 0,0-1 0,0 1 0,1-1 0,-1-1 0,0 0 0,1 0 0,-1 0 0,1-1 0,14 0 0,11-3 0,1-2 0,48-12 0,-46 9 0,49-11 0,1 4 0,1 3 0,0 5 0,0 3 0,99 9 0,59 14 0,271-14 0,247-60 0,-736 52 0,74-8 35,60-4-1435,-138 14-5426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8:25.5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0 257 24575,'99'-5'0,"105"-18"0,2 0 0,451-29 0,696-43 0,-767 90 0,-58 1 0,-471 0 0,88-20 0,-50 7 0,-92 16-86,1 0 0,-1 0 1,0 1 0,0-1 0,1 1-1,-1 0 1,0 0 0,1 0 0,-1 0-1,0 1 1,0-1 0,1 1 0,-1 0-1,0 0 1,6 2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18:31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24 24575,'17'9'0,"15"2"0,4-6 0,1-2 0,-1-1 0,54-5 0,112-21 0,0 0 0,-67 21 0,149 16 0,-219-8 0,284 22 0,-258-23 0,-58-4 0,0 1 0,48 9 0,-58-8 10,-19-2-148,0 0 1,-1 0-1,1 0 1,0 1-1,0 0 1,0-1-1,0 1 1,-1 0-1,5 2 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20:09.1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0 231 24575,'65'-5'0,"0"-2"0,-1-3 0,105-31 0,-33 8 0,44 0 0,2 8 0,218-3 0,106 6 0,753-5 0,-941 53 0,-8 0 0,-282-27-341,0 0 0,0-2-1,27-7 1,-28 5-6485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20:25.3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 24575,'31'1'0,"55"11"0,-55-7 0,53 3 0,507-9 0,-562 3 0,1 1 0,33 8 0,-5-1 0,-9-3 0,-18-1 0,1-1 0,-1-2 0,1-1 0,-1-1 0,1-2 0,43-6 0,11-4 0,-1 3 0,1 4 0,89 8 0,-22-2 0,197 19 0,-286-16 0,72-3 0,-78-3 0,99 11 0,-43 2 0,0-5 0,176-12 0,-145-7 0,67-1 0,-58 13 0,336-15 0,-397 4 0,19-2 0,201 1 0,-159 24 0,71 2 0,304-34 0,-107-1 0,155 9 0,-362 14 0,-213-2-83,15 1 297,-16-1-248,-1 0 0,0 0 0,1 0 0,-1 0 0,0 0 0,1 0 0,-1 0 0,0 0 0,0 0 0,1 0 0,-1 0 0,0 1 0,1-1 0,-1 0 0,0 0 0,0 0 0,1 0 0,-1 1 0,0-1 0,0 0 0,1 0 0,-1 0 0,0 1 0,0-1 0,0 0 0,0 0 0,1 1 0,-1-1 0,0 0 0,0 0 0,0 1 0,0-1 0,0 0 0,0 1 0,0-1 0,0 0 0,1 1 0,-1-1 0,0 0 0,0 0 0,-1 1 0,1-1 0,0 1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20:53.9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22 24575,'4'-2'0,"0"-1"0,-1 1 0,1 0 0,0 0 0,0 0 0,1 0 0,-1 0 0,0 1 0,0 0 0,1 0 0,-1 0 0,1 1 0,-1-1 0,1 1 0,-1 0 0,1 0 0,6 2 0,13 1 0,-1 2 0,26 8 0,-17-5 0,94 17 0,133 7 0,5 0 0,-94-7 0,0-7 0,2-8 0,-1-7 0,1-8 0,294-45 0,-311 19 0,69-11 0,-171 31 0,-43 7 0,-1 1 0,1 1 0,0 0 0,0 0 0,0 1 0,0 0 0,1 1 0,-1 0 0,0 0 0,0 1 0,11 3 0,-20-3-80,1 0 0,0-1-1,0 2 1,-1-1 0,1 0-1,-1 0 1,1 0 0,-1 1-1,1-1 1,-1 1 0,0-1 0,0 1-1,0-1 1,1 1 0,-2 0-1,2 2 1,4 12-6746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02.5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55 24575,'4'-3'0,"-1"0"0,1 0 0,0 1 0,0 0 0,0 0 0,0 0 0,0 0 0,0 1 0,0 0 0,1-1 0,-1 1 0,9 0 0,59-2 0,-53 3 0,199-12 0,6-1 0,39 12 0,622 4 0,-165 64 0,-182-9 0,413-29 0,-463-10 0,-254-13-1365,-212-6-5461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20:54.8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0 133 24575,'711'-19'0,"-679"17"0,846-29 0,-14-36 0,-836 64 0,-5-2 0,0 2 0,0 1 0,0 1 0,1 1 0,35 5 0,-58-5 0,-1 0 0,0 0 0,0 0 0,0 0 0,0 0 0,0 0 0,0 0 0,0 0 0,1 0 0,-1 0 0,0 0 0,0 0 0,0 1 0,0-1 0,0 0 0,0 0 0,0 0 0,0 0 0,0 0 0,1 0 0,-1 0 0,0 0 0,0 0 0,0 0 0,0 0 0,0 1 0,0-1 0,0 0 0,0 0 0,0 0 0,0 0 0,0 0 0,0 0 0,0 0 0,0 0 0,0 1 0,0-1 0,0 0 0,0 0 0,0 0 0,0 0 0,0 0 0,0 0 0,0 0 0,0 1 0,0-1 0,0 0 0,0 0 0,0 0 0,0 0 0,0 0 0,0 0 0,0 0 0,0 0 0,0 0 0,-1 1 0,1-1 0,0 0 0,0 0 0,0 0 0,0 0 0,0 0 0,0 0 0,0 0 0,-1 0 0,-10 8 0,-16 4 0,-24 4-1365,27-10-5461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20:56.2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24575,'6'7'0,"0"0"0,0-1 0,1 0 0,0 0 0,0-1 0,0 1 0,1-2 0,-1 1 0,1-1 0,0 0 0,1 0 0,-1-1 0,0-1 0,1 1 0,0-1 0,0 0 0,-1-1 0,13 0 0,144 1 0,-98-4 0,0 3 0,1 3 0,104 21 0,23 26 0,-99-23 0,1-4 0,176 19 0,227-39 0,-70-4 0,-258 12 0,64 1 0,251-33 0,133 11 0,-357 12 0,-96-11 0,257-45 0,-377 46 0,279-49 0,-326 56-7,17-2 135,-17 2-156,1 0 0,-1-1 0,0 1 0,0 0 0,1 0 0,-1 0 0,0 0 0,0 0 0,1 0 0,-1 0-1,0 0 1,0 0 0,1 0 0,-1 0 0,0 0 0,0 0 0,1 0 0,-1 0 0,0 0 0,0 0 0,1 0 0,-1 1 0,0-1 0,0 0 0,1 0 0,-1 0 0,0 0 0,0 0 0,0 1 0,1-1 0,-1 0 0,0 0 0,0 0 0,0 1 0,0-1 0,0 0 0,1 0 0,-1 0-1,0 1 1,0-1 0,0 0 0,0 0 0,0 1 0,0-1 0,0 0 0,0 0 0,0 1 0,0-1 0,0 0 0,0 1 0,0-1 0,0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22:30.0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24 24575,'216'-17'0,"-140"12"0,0 3 0,132 14 0,26 1 0,860-14 0,-989 6 0,-1 5 0,120 28 0,32 3 0,-43-11 0,-95-11 0,212 7 0,-300-25 0,50 9 0,-50-5 0,48 1 0,-40-3-1365,-24 2-5461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22:30.5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 24575,'-3'-3'0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22:30.8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70 48 24575,'-5'-1'0,"1"0"0,-1 0 0,0 0 0,0-1 0,1 0 0,-9-4 0,-15-5 0,71 16 0,0-2 0,83-5 0,-35 0 0,390-9 0,35 0 0,-449 9-59,-43 0-159,0 1 0,0 2 1,0 0-1,0 1 1,35 8-1,-45-5-6608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23:48.5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180 0 24575,'-2'4'0,"0"-1"0,0 0 0,-1 0 0,1 0 0,-1-1 0,0 1 0,0 0 0,0-1 0,0 0 0,0 0 0,0 0 0,-4 2 0,-8 5 0,4 2 0,0-1 0,0 1 0,1 0 0,0 1 0,1 1 0,0-1 0,1 1 0,1 1 0,0-1 0,1 1 0,0 1 0,1-1 0,1 1 0,0 0 0,1 0 0,1 0 0,0 0 0,1 0 0,1 22 0,4 1 0,2-1 0,1 0 0,1 0 0,3-1 0,14 36 0,-19-58 0,1 0 0,1 0 0,0 0 0,0-1 0,1-1 0,1 1 0,0-2 0,1 1 0,0-1 0,1-1 0,0 0 0,1 0 0,0-2 0,27 15 0,5-3 0,0-3 0,1-1 0,73 15 0,219 33 0,-265-56 0,0-3 0,0-4 0,92-9 0,88-14 0,196-14 0,-369 35 0,112 12 0,8 1 0,791-13 0,-940 0 0,-1-3 0,81-17 0,99-37 0,-99 23 0,177-43 0,-269 65 0,0-1 0,-1-1 0,0-2 0,-2-2 0,0-2 0,66-49 0,-97 64 0,1 1 0,-1-1 0,0-1 0,0 1 0,-1 0 0,1-1 0,-2 0 0,1 0 0,-1-1 0,0 1 0,0 0 0,-1-1 0,0 0 0,2-13 0,-2-1 0,0 0 0,-1 0 0,-1 0 0,-4-24 0,4 39 0,-1 1 0,-1-1 0,1 1 0,-1 0 0,0-1 0,-1 1 0,0 0 0,1 0 0,-2 0 0,1 1 0,-1-1 0,0 1 0,-8-9 0,5 7 0,-1 1 0,0 0 0,0 0 0,-1 0 0,0 1 0,0 1 0,0-1 0,-11-3 0,-14-1 0,0 1 0,-1 1 0,0 2 0,-35-1 0,68 6 0,-92-11 0,-38-3 0,61 10 0,-93-19 0,-12-1 0,68 21 0,1 4 0,-1 6 0,-116 21 0,154-18 0,-2-4 0,-91-3 0,94-4 0,-108 12 0,73 0 0,-130-4 0,-66 6 0,-16-2 0,6-2 0,-71 60 0,-25 3 0,181-68 0,196-4 0,26 2-52,9 3 181,11 3-1571,-1-4-5384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23:49.6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24575,'5'0'0,"0"4"0,1 6 0,-2 6 0,-1 4 0,-1 4 0,-1 1 0,4 2 0,1-1 0,0 1 0,-2 0 0,-1-1 0,-1 0 0,-1 0 0,-1 0 0,0-1 0,0 1 0,-1-5-8191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23:49.9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1 24575,'10'0'0,"0"1"0,-1 1 0,1 0 0,0 0 0,-1 0 0,0 1 0,1 1 0,-1 0 0,-1 0 0,1 1 0,0 0 0,8 7 0,-13-10 0,-1 0 0,0 1 0,0-1 0,0 1 0,0 0 0,-1 0 0,1 0 0,-1 0 0,0 0 0,0 0 0,0 1 0,0-1 0,0 1 0,-1 0 0,1-1 0,-1 1 0,0 0 0,-1 0 0,1 0 0,0 0 0,-1-1 0,0 1 0,0 0 0,0 0 0,-1 0 0,1 0 0,-1 0 0,0 0 0,0 0 0,0-1 0,-3 7 0,-6 7 0,0-1 0,-2 0 0,1 0 0,-2-2 0,0 1 0,-1-2 0,0 0 0,-1 0 0,0-2 0,-30 18 0,45-29 1,-1 0-1,1 0 1,0 0 0,0 0-1,0 0 1,0-1 0,0 1-1,0 0 1,0 0-1,0 0 1,0 0 0,0 0-1,0 0 1,0 0-1,0 0 1,-1 0 0,1-1-1,0 1 1,0 0-1,0 0 1,0 0 0,0 0-1,0 0 1,0 0 0,0 0-1,-1 0 1,1 0-1,0 0 1,0 0 0,0 0-1,0 0 1,0 0-1,0 0 1,-1 0 0,1 0-1,0 0 1,0 0-1,0 0 1,0 0 0,0 0-1,0 0 1,-1 0 0,1 0-1,0 0 1,0 0-1,0 1 1,0-1 0,0 0-1,0 0 1,0 0-1,0 0 1,0 0 0,-1 0-1,1 0 1,0 0-1,0 0 1,0 1 0,0-1-1,6-9-885,-5 7 369,8-10-6310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23:50.3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213 1 24575,'7'23'0,"-6"-20"0,0-1 0,0 1 0,0-1 0,0 1 0,0-1 0,-1 1 0,1 0 0,-1-1 0,1 6 0,-3 6 0,0 1 0,-1-1 0,-1 0 0,0 0 0,-1 0 0,-8 18 0,-49 81 0,19-37 0,36-62-195,0 0 0,0-1 0,-2-1 0,1 1 0,-2-1 0,-19 20 0,16-22-6631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23:50.6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24575,'12'0'0,"-1"1"0,1 0 0,-1 1 0,0 0 0,0 1 0,0 1 0,0-1 0,0 2 0,0 0 0,-1 0 0,0 0 0,0 1 0,8 8 0,122 69 0,-140-83-37,1 0 0,0 1 1,0-1-1,0 1 0,0-1 0,-1 1 0,1 0 0,0-1 0,-1 1 0,1 0 0,0-1 0,-1 1 1,1 0-1,-1 0 0,1-1 0,-1 1 0,0 0 0,1 0 0,-1 0 0,0 0 0,1 0 0,-1 0 1,0 0-1,0 0 0,0 0 0,0-1 0,0 1 0,0 0 0,0 0 0,0 0 0,0 0 0,0 0 1,-1 0-1,1 0 0,0 0 0,-1 1 0,-5 10-6789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03.7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1 24575,'0'4'0,"-4"6"0,-2 6 0,1 4 0,0 4 0,2 1 0,1 1 0,1 1 0,5 0 0,2-1 0,4-4 0,0-6-8191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23:51.0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40 24575,'0'4'0,"4"2"0,2-5 0,3-2 0,6-2 0,4 1 0,3-5 0,2 0 0,-2-4 0,-2 0 0,-3 2-8191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23:51.4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 23 24575,'-5'15'0,"1"0"0,4-14 0,0-1 0,1 1 0,-1-1 0,0 1 0,1-1 0,-1 0 0,1 1 0,-1-1 0,1 0 0,-1 1 0,1-1 0,-1 0 0,1 0 0,-1 0 0,1 1 0,-1-1 0,1 0 0,-1 0 0,1 0 0,-1 0 0,1 0 0,-1 0 0,1 0 0,0 0 0,-1 0 0,1 0 0,-1 0 0,1 0 0,-1-1 0,1 1 0,-1 0 0,2-1 0,4 0 0,1-2 0,0 1 0,-1-1 0,0 0 0,0 0 0,0 0 0,0-1 0,6-5 0,28-14 0,-40 22 0,1 1 0,-1 0 0,1 0 0,0-1 0,-1 1 0,1 0 0,0 0 0,-1 0 0,1 0 0,0 0 0,-1 0 0,1 0 0,0 0 0,-1 0 0,1 0 0,-1 1 0,1-1 0,0 0 0,-1 0 0,1 0 0,-1 1 0,1-1 0,0 0 0,-1 1 0,1-1 0,-1 1 0,1-1 0,-1 1 0,1-1 0,-1 1 0,0-1 0,1 1 0,-1-1 0,1 1 0,-1-1 0,0 1 0,0-1 0,1 1 0,-1 0 0,0-1 0,0 1 0,0 0 0,0-1 0,0 1 0,0 0 0,0-1 0,0 1 0,0 0 0,0-1 0,0 1 0,0 0 0,0-1 0,0 1 0,-1-1 0,1 2 0,-7 41 0,6-41 0,-5 22 0,1 0 0,1 0 0,1 1 0,1-1 0,1 31 0,2-48 0,-1-1 0,1 0 0,1 0 0,-1 1 0,1-1 0,0 0 0,1 0 0,-1-1 0,1 1 0,0 0 0,4 4 0,-4-6 0,0-1 0,1 0 0,-1 1 0,1-2 0,-1 1 0,1 0 0,0-1 0,0 0 0,0 0 0,0 0 0,0 0 0,1-1 0,-1 1 0,1-1 0,-1 0 0,1 0 0,5-1 0,18 1 0,-18-1 0,0 0 0,-1 0 0,1 1 0,0 0 0,14 4 0,-23-4 0,1-1 0,-1 1 0,1 0 0,-1-1 0,0 1 0,1 0 0,-1 0 0,0 0 0,1 0 0,-1 0 0,0 0 0,0 0 0,0 1 0,0-1 0,0 0 0,0 0 0,-1 1 0,1-1 0,0 1 0,-1-1 0,1 1 0,-1-1 0,1 1 0,-1-1 0,0 1 0,1-1 0,-1 1 0,0-1 0,0 1 0,0 0 0,0-1 0,-1 1 0,1-1 0,0 1 0,-1-1 0,1 1 0,-1-1 0,1 1 0,-2 2 0,-2 4 0,0 0 0,0 0 0,-1 0 0,0-1 0,-1 0 0,1 0 0,-1 0 0,-1 0 0,-10 8 0,-4 2 0,-43 27 0,59-41 0,0 0 0,0 0 0,0 0 0,0-1 0,-1 0 0,1 0 0,-1-1 0,1 1 0,-1-1 0,0 0 0,1-1 0,-1 1 0,0-1 0,1 0 0,-1-1 0,0 1 0,0-1 0,1 0 0,-1-1 0,1 1 0,-1-1 0,1 0 0,0 0 0,0-1 0,0 0 0,0 0 0,0 0 0,0 0 0,1-1 0,0 0 0,-1 0 0,1 0 0,1 0 0,-1-1 0,1 1 0,-1-1 0,2 0 0,-1 0 0,0 0 0,1 0 0,0-1 0,0 1 0,0 0 0,1-1 0,0 0 0,0 1 0,0-7 0,0-6 11,2 0 0,0-1 0,1 1 0,0 0 0,1 0 0,2 1-1,0-1 1,0 1 0,2 0 0,13-26 0,11-13-754,60-84 1,-76 119-6084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23:51.8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 24575,'0'1'0,"0"0"0,1 0 0,-1 0 0,0 0 0,1-1 0,-1 1 0,1 0 0,-1 0 0,1 0 0,-1 0 0,1 0 0,0-1 0,-1 1 0,1 0 0,0 0 0,0-1 0,-1 1 0,1 0 0,0-1 0,0 1 0,0-1 0,0 0 0,0 1 0,0-1 0,0 1 0,0-1 0,0 0 0,0 0 0,0 0 0,0 0 0,0 0 0,0 0 0,0 0 0,0 0 0,0 0 0,0 0 0,1-1 0,45-6 0,-41 6 0,79-12 0,-76 12 0,-1 0 0,1 1 0,0 1 0,-1-1 0,1 1 0,-1 0 0,16 5 0,-22-4 0,1-1 0,0 1 0,0 0 0,-1 1 0,0-1 0,1 0 0,-1 1 0,0-1 0,0 1 0,0-1 0,0 1 0,-1 0 0,1 0 0,-1 0 0,0 0 0,1 0 0,-2 0 0,1 1 0,0-1 0,0 0 0,-1 0 0,0 1 0,0-1 0,0 0 0,0 0 0,-1 5 0,0 10 0,-1 0 0,-1 0 0,-6 23 0,-57 243 0,53-243-1365,6-25-5461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23:52.1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24575,'0'4'0,"0"7"0,0 4 0,0 5 0,4-1 0,2 1 0,4-4 0,4-4 0,5-4 0,-1-8 0,-4-3-8191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24:16.4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28 24575,'30'-2'0,"54"-9"0,-52 5 0,43-1 0,-25 6 0,1 2 0,-1 2 0,0 2 0,0 2 0,61 18 0,-37-5 0,0-3 0,125 11 0,-132-22 0,275 13 0,-142-6 0,-17-1 0,123-32 0,-299 20 0,205-10 0,-111 8 0,-71 3-1365,-17 1-5461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24:17.0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24575,'515'0'0,"-496"1"-207,0 1-1,34 8 0,-42-8-534,11 3-6084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24:22.3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 24575,'92'-2'0,"100"5"0,-13 23 0,21 0 0,-118-15 0,-60-7 0,0 0 0,0-2 0,0 0 0,1-2 0,-1 0 0,1-1 0,27-6 0,-21 1-341,1 1 0,1 1-1,32 1 1,-41 3-6485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9:24:23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24575,'0'1'0,"0"0"0,1 0 0,-1 0 0,1 0 0,0 0 0,-1 1 0,1-1 0,0 0 0,-1-1 0,1 1 0,0 0 0,0 0 0,0 0 0,0 0 0,0-1 0,0 1 0,0 0 0,0-1 0,0 1 0,0-1 0,0 1 0,1-1 0,-1 0 0,0 1 0,0-1 0,0 0 0,3 0 0,38 5 0,-37-5 0,42 6 0,63 14 0,-70-11 0,1-2 0,64 4 0,274 14 0,176-54 0,-230 5 0,-216 17 0,-13 1 0,104 5 0,846 18 0,-707-19 0,-127-11 0,4 0 0,46 14 0,-261-1-83,17 1 297,-18-1-248,1 0 0,-1 0 0,0 0 0,0 0 0,1 0 0,-1 0 0,0 0 0,1 0 0,-1 0 0,0 0 0,1 0 0,-1 1 0,0-1 0,0 0 0,1 0 0,-1 0 0,0 0 0,0 1 0,1-1 0,-1 0 0,0 0 0,0 0 0,1 1 0,-1-1 0,0 0 0,0 0 0,0 1 0,0-1 0,0 0 0,1 0 0,-1 1 0,0-1 0,0 0 0,0 1 0,0-1 0,0 0 0,0 0 0,0 1 0,0-1 0,0 0 0,0 1 0,0-1 0,0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04.0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41 12 24575,'4'-4'0,"6"-2"0,1 4 0,0 8 0,-8 2 0,-4 5 0,-2 3 0,-4 5 0,-1 2 0,-5 2 0,2 1 0,-3 0 0,1 1 0,3-5-8191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04.4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0 24575,'-5'0'0,"-1"5"0,5 0 0,2 5 0,6 1 0,6-3 0,5 3 0,3-5 0,4-4 0,1-2 0,0-1 0,1-1 0,0-3 0,-1-2 0,-4-4 0,-1 0 0,-5 2-8191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05.1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 0 24575,'-10'100'0,"7"-79"0,0-1 0,1 1 0,1 0 0,4 37 0,0-35 0,1 0 0,1 0 0,8 23 0,-10-38 0,0-1 0,1 0 0,0 0 0,0 0 0,0 0 0,1-1 0,0 1 0,0-1 0,1-1 0,0 1 0,0-1 0,10 8 0,-2-3 17,0-1 0,1-1 1,0 0-1,1-1 0,0 0 0,16 4 0,-28-10-67,1 0 1,-1 0-1,0 0 1,0-1-1,0 0 1,0 0-1,0 0 1,1 0-1,-1 0 1,0-1-1,0 0 1,0 0-1,0 0 1,0 0-1,0-1 1,0 0-1,-1 1 1,1-1-1,0-1 1,-1 1-1,0 0 1,1-1-1,-1 0 1,0 0-1,0 0 1,0 0-1,-1 0 1,1 0-1,3-7 1,4-8-6777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05.4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137 11 24575,'0'-1'0,"-1"0"0,0 0 0,1 0 0,-1 1 0,0-1 0,0 0 0,0 1 0,1-1 0,-1 1 0,0-1 0,0 1 0,0-1 0,0 1 0,0 0 0,0-1 0,0 1 0,0 0 0,0 0 0,0 0 0,0 0 0,-1 0 0,1 0 0,0 0 0,0 0 0,0 0 0,0 0 0,0 1 0,0-1 0,0 0 0,-1 1 0,0 1 0,0 0 0,0 0 0,0 0 0,0 0 0,0 0 0,0 0 0,1 1 0,-1-1 0,1 0 0,-1 1 0,0 3 0,-3 8 0,0-1 0,1 1 0,-3 22 0,2-4 0,-6 37 0,-3 119 0,13-177-170,0 1-1,0-1 0,-1 0 1,0 1-1,-1-1 0,-1 0 1,-6 16-1,1-8-6655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05.8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1 291 24575,'0'-7'0,"0"6"0,0 0 0,0 0 0,0 0 0,0 0 0,0 0 0,0 0 0,0 0 0,0 0 0,0 0 0,1 0 0,-1 0 0,0 0 0,1 0 0,-1 0 0,1 0 0,-1 0 0,1 0 0,-1 0 0,1 0 0,0 0 0,-1 1 0,1-1 0,0 0 0,0 1 0,-1-1 0,1 0 0,0 1 0,0-1 0,0 1 0,0-1 0,0 1 0,0-1 0,1 1 0,85-45 0,-30 18 0,-1-3 0,-1-2 0,56-45 0,-72 46-1365,-22 18-5461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06.2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 1 24575,'-7'49'0,"5"-39"0,0 1 0,1-1 0,0 0 0,1 1 0,0-1 0,1 12 0,-1-20 0,1 0 0,0 0 0,-1 0 0,1 0 0,0 0 0,0 0 0,0 0 0,0 0 0,1 0 0,-1-1 0,0 1 0,1-1 0,-1 1 0,1-1 0,-1 1 0,1-1 0,0 0 0,0 0 0,-1 0 0,1 0 0,0 0 0,0 0 0,0 0 0,0-1 0,0 1 0,0-1 0,0 1 0,1-1 0,-1 0 0,0 0 0,0 0 0,0 0 0,0 0 0,4-1 0,5-1 0,-1 0 0,1-1 0,-1 0 0,0 0 0,0-1 0,-1 0 0,1-1 0,-1 0 0,13-9 0,-13 7 0,0 1 0,1 1 0,0 0 0,0 0 0,1 1 0,-1 0 0,1 1 0,12-3 0,-22 6 0,1 0 0,-1-1 0,1 1 0,-1 0 0,1 0 0,-1 0 0,1 0 0,-1 0 0,1 0 0,-1 1 0,0-1 0,1 0 0,-1 1 0,1-1 0,-1 1 0,0 0 0,1-1 0,-1 1 0,0 0 0,0 0 0,0 0 0,1 0 0,-1 0 0,0 0 0,0 0 0,0 0 0,1 2 0,-1 0 0,0 0 0,-1 0 0,1 0 0,0 0 0,-1 0 0,0 0 0,0 0 0,0 0 0,0 0 0,0 0 0,-1 0 0,0 5 0,-3 6 0,0 0 0,-1 0 0,-1 0 0,-10 19 0,6-17 0,-45 71 0,50-80 0,0 0 0,-1-1 0,0 0 0,0 0 0,0 0 0,-1-1 0,1 0 0,-2 0 0,-11 6 0,17-10 0,-1 1 0,1-1 0,-1 0 0,0-1 0,1 1 0,-1 0 0,0-1 0,1 0 0,-1 1 0,0-1 0,0 0 0,1 0 0,-1-1 0,0 1 0,0 0 0,1-1 0,-1 0 0,0 0 0,1 0 0,-1 0 0,1 0 0,-1 0 0,1 0 0,0-1 0,-1 1 0,1-1 0,0 0 0,0 0 0,0 0 0,0 0 0,1 0 0,-1 0 0,0 0 0,1-1 0,-1 1 0,1-1 0,0 1 0,0-1 0,0 1 0,0-1 0,0-2 0,-3-7 0,1-1 0,1 1 0,-1 0 0,2-1 0,0 1 0,1-1 0,1-21 0,1 13-170,2 1-1,0-1 0,1 1 1,0 0-1,2 0 0,1 1 1,11-23-1,-10 29-6655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1:18.0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0 179 24575,'72'0'0,"119"-15"0,-20-2 0,-48 7 0,248-51 0,74-8 0,-322 63 0,0 6 0,132 16 0,241 53 0,-47-4 0,-445-65 0,100 13 0,0-4 0,0-5 0,127-11 0,-140-2 0,1 4 0,-1 4 0,1 4 0,-1 4 0,160 33 0,-156-21 0,2-5 0,-1-3 0,127-4 0,51-23 0,-231 11 0,74-11 0,128 1 0,-217 17 0,0 2 0,0 0 0,0 2 0,0 2 0,-1 0 0,35 16 0,41 12 0,-71-30 0,0-1 0,1-2 0,-1-1 0,1-1 0,56-7 0,-74 4-341,0 0 0,-1-1-1,16-5 1,5-3-6485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06.5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24575,'0'57'-195,"3"0"0,2 0 0,3-1 0,2 0 0,2-1 0,27 71 0,-30-104-6631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06.8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56 24575,'1'-2'0,"-1"1"0,1-1 0,0 0 0,0 0 0,0 1 0,0-1 0,0 1 0,0-1 0,0 1 0,0-1 0,0 1 0,1 0 0,-1-1 0,1 1 0,-1 0 0,1 0 0,-1 0 0,1 0 0,-1 0 0,1 0 0,0 1 0,2-1 0,40-14 0,-11 10 0,0 2 0,0 1 0,60 4 0,-24 0 0,-63-2 0,0 0 0,-1 0 0,1 1 0,0 0 0,0 0 0,-1 0 0,1 1 0,0 0 0,-1 0 0,0 1 0,1-1 0,-1 1 0,0 0 0,-1 1 0,1-1 0,0 1 0,-1 0 0,0 0 0,0 0 0,5 7 0,-3-2 0,-1 0 0,0 1 0,-1-1 0,0 1 0,0 0 0,-1 0 0,0 0 0,-1 1 0,0-1 0,0 20 0,-1-20-72,1 104 273,-3-104-367,0 0 0,0 0 0,-1 0 0,0 0 0,-1 0 0,0 0 0,0-1 0,-9 17 0,3-12-6660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07.2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64 24575,'0'-4'0,"5"-2"0,5 0 0,5 2 0,5 0 0,4 2 0,1 1 0,1-3 0,1-2 0,0 1 0,-1 0 0,1-2 0,-1-1 0,-5 6 0,-5 3-8191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07.5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 0 24575,'-5'5'0,"4"0"0,5 5 0,7 1 0,6-3 0,5-1 0,2-3 0,2-6 0,1-3 0,0 0 0,-1-4 0,1-1 0,-5 2-8191</inkml:trace>
  <inkml:trace contextRef="#ctx0" brushRef="#br0" timeOffset="1">42 154 24575,'-19'11'0,"-4"6"0,26-10 0,16-1 0,1-5 0,-1-1 0,1-1 0,0-1 0,0 0 0,32-10 0,-41 10 0,156-42-1365,-145 40-5461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07.9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 12 24575,'-1'-1'0,"1"1"0,-1-1 0,1 0 0,-1 0 0,0 1 0,1-1 0,-1 0 0,0 1 0,0-1 0,0 0 0,1 1 0,-1-1 0,0 1 0,0 0 0,0-1 0,0 1 0,0 0 0,0-1 0,0 1 0,0 0 0,0 0 0,0 0 0,0 0 0,0 0 0,0 0 0,0 0 0,0 0 0,0 0 0,0 1 0,0-1 0,0 0 0,-1 1 0,0 1 0,0 0 0,1 0 0,-1 0 0,1 0 0,0 0 0,-1 0 0,1 0 0,0 1 0,0-1 0,1 0 0,-1 1 0,0 4 0,-2 7 0,1 0 0,1 1 0,0 22 0,9 25 0,3 0 0,2-1 0,30 86 0,4 12 0,-42-135-1365,-2-2-5461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08.2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209 31 24575,'-4'-5'0,"1"2"0,1 1 0,-1-1 0,0 0 0,0 1 0,0 0 0,0 0 0,-1 0 0,1 0 0,-4-2 0,5 4 0,0 0 0,-1 0 0,1 0 0,0 0 0,-1 0 0,1 1 0,0-1 0,0 1 0,0-1 0,-1 1 0,1 0 0,0 0 0,0 0 0,0 0 0,0 0 0,0 0 0,0 0 0,-2 3 0,-5 3 0,1 1 0,-1 0 0,1 1 0,1 0 0,0 0 0,0 1 0,0 0 0,2 0 0,-1 0 0,1 1 0,0 0 0,-3 12 0,0 5 0,0 1 0,2 0 0,-5 51 0,10-76-69,0 7-116,0 1 0,1-1 0,0 0-1,0 0 1,2 0 0,2 15 0,2-10-6641</inkml:trace>
  <inkml:trace contextRef="#ctx0" brushRef="#br0" timeOffset="1">234 108 24575,'0'-2'0,"0"1"0,0-1 0,0 0 0,0 0 0,0 1 0,0-1 0,1 0 0,-1 0 0,1 1 0,-1-1 0,1 0 0,-1 1 0,1-1 0,0 1 0,0-1 0,0 1 0,0-1 0,0 1 0,0 0 0,0-1 0,1 1 0,-1 0 0,0 0 0,3-2 0,-2 2 0,0 1 0,1-1 0,0 0 0,-1 1 0,1 0 0,-1-1 0,1 1 0,-1 0 0,1 0 0,0 1 0,-1-1 0,1 0 0,-1 1 0,5 1 0,2 1 0,1 1 0,-1 0 0,0 1 0,0 0 0,0 0 0,-1 1 0,12 10 0,9 12-227,1-2-1,1 0 1,1-2-1,1-1 1,60 30-1,-74-45-6598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09.1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24575,'1'1'0,"1"-1"0,-1 1 0,0-1 0,0 1 0,0-1 0,0 1 0,0 0 0,0-1 0,0 1 0,0 0 0,0 0 0,-1 0 0,1 0 0,0 0 0,0 0 0,-1 0 0,1 0 0,-1 0 0,1 0 0,-1 0 0,1 0 0,-1 0 0,0 1 0,1-1 0,-1 0 0,0 0 0,0 2 0,5 39 0,-5-37 0,-1 188 0,3 30 0,8-182-1365,-4-25-5461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09.5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1 307 24575,'6'-15'0,"0"-1"0,-1 0 0,-1 0 0,5-32 0,-6 28 0,1-1 0,10-29 0,-11 44 0,-1-1 0,1 1 0,1 0 0,-1 0 0,1 0 0,0 0 0,1 1 0,-1 0 0,1-1 0,0 2 0,8-7 0,-8 7 0,0 1 0,0-1 0,0 1 0,0 1 0,0-1 0,1 1 0,-1 0 0,1 0 0,0 0 0,0 1 0,-1 0 0,1 0 0,0 1 0,0-1 0,0 1 0,9 2 0,-7-1 0,0 1 0,0 1 0,0 0 0,0 0 0,0 0 0,-1 1 0,0 0 0,1 0 0,-1 1 0,9 8 0,4 7 0,0 0 0,-1 2 0,-2 0 0,0 1 0,25 45 0,-13-11 0,-2 1 0,32 98 0,16 128 0,-75-282 0,6 26 0,-1 0 0,3 57 0,-8-77 0,0 1 0,-1-1 0,0 0 0,-1 0 0,1 0 0,-6 13 0,6-17 0,-1-1 0,0 0 0,0 1 0,0-1 0,0 0 0,0 0 0,0 0 0,-1-1 0,0 1 0,1 0 0,-1-1 0,0 0 0,0 0 0,0 0 0,-5 3 0,-15 1-1365,1-6-5461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09.8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21 198 24575,'-5'-4'0,"0"-7"0,-1-4 0,2-5 0,5 1 0,7-1 0,7 4 0,4-1 0,5 4 0,1-2 0,2 3 0,0 3 0,0-1 0,0 1 0,-1 2 0,-4 6 0,-6 4-8191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10.2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6 299 24575,'-4'0'0,"2"0"0,2 5 0,6 0 0,5 1 0,6-2 0,4-1 0,3-1 0,2-5 0,1-2 0,-1-1 0,1 2 0,-1 0 0,-4 2-8191</inkml:trace>
  <inkml:trace contextRef="#ctx0" brushRef="#br0" timeOffset="1">160 42 24575,'-4'-4'0,"-1"0"0,0 0 0,0 0 0,0 0 0,-1 1 0,0 0 0,1 0 0,-1 0 0,0 1 0,0 0 0,0 0 0,-9-1 0,13 3 0,0 0 0,-1 0 0,1 0 0,-1 0 0,1 0 0,-1 1 0,1-1 0,-1 1 0,1-1 0,0 1 0,-1 0 0,1 0 0,0 0 0,0 0 0,0 1 0,0-1 0,0 1 0,0-1 0,0 1 0,0-1 0,0 1 0,1 0 0,-1 0 0,1 0 0,-1 0 0,1 0 0,0 0 0,0 1 0,0-1 0,0 0 0,0 1 0,1-1 0,-1 0 0,0 4 0,-1 7 0,0 0 0,0 1 0,2-1 0,0 1 0,0-1 0,1 1 0,5 21 0,28 98 0,-25-100 0,-4-17-66,52 165 261,-46-152-569,1 1 1,2-2-1,32 51 1,-34-62-6453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4:33.2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1 225 24575,'1'-1'0,"-1"0"0,1-1 0,0 1 0,-1 0 0,1-1 0,0 1 0,0 0 0,0 0 0,0 0 0,0 0 0,0 0 0,1 0 0,-1 0 0,0 0 0,0 1 0,1-1 0,-1 0 0,0 1 0,1-1 0,-1 1 0,3-1 0,38-12 0,-35 12 0,29-7 0,0 3 0,61-3 0,-6 1 0,265-16 0,-194 16 0,159-8 0,331-25 0,-516 24 0,432-38 0,-419 47 0,273 24 0,-313-5 0,497 32 0,-570-43-455,1 2 0,42 8 0,-70-9-6371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10.7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304 1 24575,'-17'1'0,"-1"0"0,0 2 0,1 0 0,0 1 0,0 1 0,0 0 0,0 1 0,-23 13 0,31-15 0,0 1 0,1 0 0,0 0 0,0 1 0,0 0 0,0 0 0,1 1 0,0 0 0,0 0 0,1 1 0,0-1 0,1 1 0,-1 1 0,1-1 0,1 1 0,-6 15 0,8-13 0,1-1 0,0 1 0,1 0 0,0-1 0,0 1 0,1-1 0,1 1 0,0-1 0,0 0 0,6 14 0,-3-8 0,1-1 0,1 1 0,0-2 0,1 1 0,19 25 0,-19-29 0,1-1 0,0 0 0,1-1 0,0 0 0,1-1 0,0 0 0,0 0 0,0-1 0,1-1 0,0 0 0,14 5 0,-18-9 0,0 0 0,1 0 0,-1 0 0,1-1 0,-1 0 0,1-1 0,-1 0 0,1-1 0,-1 1 0,1-1 0,-1-1 0,0 0 0,0 0 0,1-1 0,-1 1 0,0-2 0,-1 1 0,10-7 0,-5 4-124,-1 0 0,0-1 0,-1-1 0,1 1 0,-1-2 0,-1 1-1,0-1 1,0-1 0,-1 0 0,11-15 0,-12 8-6702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11.1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 22 24575,'0'-1'0,"0"-1"0,1 1 0,-1 0 0,1 0 0,0 0 0,-1 0 0,1 0 0,0 0 0,-1 0 0,1 0 0,0 0 0,0 0 0,0 0 0,0 0 0,0 1 0,0-1 0,0 0 0,0 1 0,0-1 0,1 1 0,-1-1 0,0 1 0,0-1 0,0 1 0,1 0 0,-1 0 0,0 0 0,0-1 0,1 1 0,1 1 0,40-1 0,-8 8 0,-1 2 0,0 1 0,0 2 0,33 17 0,-62-28 0,-1 0 0,0 1 0,0-1 0,-1 1 0,1-1 0,0 1 0,-1 0 0,0 1 0,0-1 0,0 0 0,0 1 0,0 0 0,-1 0 0,1-1 0,-1 2 0,0-1 0,0 0 0,-1 0 0,1 0 0,-1 1 0,0-1 0,0 1 0,-1-1 0,1 1 0,-1 0 0,0-1 0,0 1 0,0-1 0,-1 1 0,0-1 0,0 1 0,0-1 0,0 1 0,-3 5 0,-1 2 0,0 0 0,0 0 0,-1-1 0,0 0 0,-1 0 0,0-1 0,-1 0 0,0 0 0,-1-1 0,0 0 0,-15 12 0,19-17 0,0-1 0,0 0 0,0 0 0,0 0 0,0 0 0,-1-1 0,1 0 0,-1 0 0,0-1 0,1 1 0,-1-1 0,0-1 0,0 1 0,0-1 0,0 0 0,0 0 0,0 0 0,1-1 0,-1 0 0,0 0 0,0-1 0,1 0 0,-1 0 0,1 0 0,-1 0 0,1-1 0,0 0 0,-7-5 0,4 2 0,0-1 0,1 0 0,-1-1 0,2 0 0,-1 0 0,1-1 0,0 1 0,0-1 0,1-1 0,1 1 0,0-1 0,0 1 0,0-1 0,1-1 0,-2-12 0,4-15 0,5 30 0,4 25 0,21 78 0,-17-49 0,2 0 0,1-2 0,3 0 0,2-1 0,33 55 0,-52-95-54,1 0-1,0-1 0,0 1 1,0 0-1,0-1 1,0 1-1,1-1 0,-1 0 1,1 0-1,0 0 1,0 0-1,-1 0 0,1-1 1,0 1-1,0-1 0,1 0 1,-1 0-1,0 0 1,0 0-1,0 0 0,1-1 1,-1 0-1,0 1 1,4-1-1,9-4-6771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11.5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 24 24575,'-2'0'0,"0"0"0,0 1 0,0 0 0,0-1 0,0 1 0,0 0 0,0 0 0,0 0 0,0 0 0,1 0 0,-1 0 0,0 1 0,1-1 0,-1 1 0,1-1 0,-1 1 0,1-1 0,0 1 0,0 0 0,0 0 0,0-1 0,0 1 0,0 0 0,0 0 0,1 0 0,-2 4 0,-9 55 0,10-42 0,1 0 0,1 0 0,0-1 0,1 1 0,2 0 0,0-1 0,0 1 0,2-1 0,0 0 0,1-1 0,1 0 0,1 0 0,0 0 0,1-1 0,1-1 0,0 0 0,1 0 0,1-1 0,0-1 0,1 0 0,22 16 0,-32-26 0,1 0 0,0 1 0,-1-2 0,1 1 0,0 0 0,0-1 0,1 0 0,-1 0 0,0-1 0,1 0 0,-1 1 0,1-2 0,0 1 0,-1-1 0,1 0 0,-1 0 0,1 0 0,0-1 0,-1 0 0,1 0 0,-1 0 0,0-1 0,1 0 0,6-3 0,-6 1 0,1 0 0,-1-1 0,0 0 0,0 0 0,-1-1 0,1 1 0,-1-1 0,0 0 0,-1-1 0,1 1 0,-2-1 0,1 0 0,0 0 0,-1 0 0,-1-1 0,5-14 0,2-19 0,-1-1 0,5-75 0,-14 96-31,-1-1 0,-1 1-1,-1 0 1,0 1 0,-9-22-1,3 4-1145,4 16-5649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12.7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223 1 24575,'-4'4'0,"-2"6"0,-4 6 0,0 4 0,-3 3 0,0 3 0,-1 4 0,2 3 0,-2-1 0,1-1 0,-1-1 0,-2 2 0,0 1 0,0-1 0,2-2 0,-1-6 0,3-2 0,2-6-8191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13.1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51 24575,'9'-6'0,"-1"0"0,1 0 0,1 1 0,-1 0 0,1 1 0,0 0 0,0 1 0,0 0 0,0 0 0,1 1 0,12-1 0,-11 2 0,0 1 0,0 1 0,0 0 0,1 0 0,-1 1 0,0 1 0,-1 0 0,1 0 0,0 1 0,-1 1 0,0 0 0,0 1 0,17 11 0,-26-15-59,0 1 0,1-1-1,-1 1 1,0 0-1,0-1 1,-1 1 0,1 0-1,-1 0 1,1 1 0,-1-1-1,0 0 1,0 0 0,0 1-1,-1-1 1,1 0-1,-1 1 1,1-1 0,-1 1-1,-1-1 1,1 0 0,0 1-1,-2 3 1,-3 14-6767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13.4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113 47 24575,'0'-4'0,"4"-2"0,7 1 0,4 1 0,1-4 0,1 0 0,3 1 0,2 2 0,-3 7 0,-4 6 0,-9 7 0,-6 0-8191</inkml:trace>
  <inkml:trace contextRef="#ctx0" brushRef="#br0" timeOffset="1">87 124 24575,'-4'0'0,"1"0"0,-1 1 0,1-1 0,-1 1 0,1 0 0,0 0 0,-1 0 0,1 0 0,0 1 0,-1-1 0,1 1 0,0 0 0,0 0 0,1 0 0,-1 0 0,0 0 0,1 1 0,-1-1 0,1 1 0,0 0 0,-1-1 0,2 1 0,-1 0 0,0 0 0,0 1 0,1-1 0,0 0 0,0 1 0,0-1 0,-1 5 0,0 1 0,0 0 0,1 0 0,0 1 0,1-1 0,0 1 0,0-1 0,1 1 0,0-1 0,0 0 0,5 13 0,49 127-1365,-47-134-5461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13.8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1 172 24575,'22'-25'0,"-19"20"0,1 1 0,0 0 0,0-1 0,0 1 0,0 1 0,0-1 0,1 1 0,0 0 0,-1 0 0,1 0 0,7-3 0,134-37 0,-11 4 0,-126 35 0,0 1 0,0 0 0,1 1 0,0 0 0,-1 0 0,1 1 0,0 0 0,11 1 0,-18 1 0,0-1 0,0 1 0,-1-1 0,1 1 0,0 0 0,-1 0 0,1 1 0,-1-1 0,1 0 0,-1 1 0,0-1 0,0 1 0,1 0 0,-1 0 0,0 0 0,0 0 0,-1 0 0,1 0 0,0 1 0,-1-1 0,0 0 0,1 1 0,-1-1 0,0 1 0,0 0 0,0-1 0,-1 1 0,1 0 0,0 0 0,-1-1 0,0 1 0,0 5 0,2 12 0,-1 1 0,-1 0 0,-1 0 0,0 0 0,-2 0 0,-1 0 0,0-1 0,-1 0 0,-2 0 0,-9 23 0,14-40-124,1-1 0,-1 0 0,0 1 0,1-1 0,-1 0 0,0 0-1,0 0 1,-1 0 0,1 0 0,-5 3 0,-7 2-6702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14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7 24575,'-4'0'0,"-2"-5"0,0 4 0,2 5 0,-3 7 0,-1 6 0,1 5 0,2 2 0,2 2 0,-3 1 0,-1 0 0,-3-1 0,0-3-8191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14.5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25 24575,'19'-2'0,"-1"1"0,33-9 0,-34 7 0,0-1 0,0 2 0,24 0 0,-40 1 0,1 1 0,0 0 0,-1 0 0,1 1 0,0-1 0,-1 0 0,1 0 0,-1 1 0,1-1 0,0 1 0,-1 0 0,1-1 0,-1 1 0,1 0 0,-1 0 0,0 0 0,1 0 0,-1 0 0,0 0 0,0 0 0,0 0 0,1 1 0,-1-1 0,0 0 0,-1 1 0,1-1 0,0 1 0,0-1 0,-1 1 0,1-1 0,-1 1 0,1 0 0,-1-1 0,0 1 0,1-1 0,-1 1 0,0 0 0,0-1 0,0 1 0,0 0 0,-1 3 0,-1 8 0,-1 0 0,0-1 0,-1 1 0,-8 17 0,4-9 0,-1 1 0,6-16 0,1-1 0,0 1 0,0-1 0,0 1 0,1 0 0,0 0 0,-1 7 0,2-11 0,0-1 0,1 1 0,-1-1 0,1 1 0,-1-1 0,1 1 0,-1-1 0,1 0 0,0 1 0,0-1 0,0 0 0,-1 1 0,1-1 0,0 0 0,1 0 0,-1 0 0,0 0 0,0 0 0,0 0 0,1 0 0,-1 0 0,0-1 0,1 1 0,-1 0 0,1-1 0,-1 1 0,1-1 0,-1 0 0,1 1 0,-1-1 0,1 0 0,-1 0 0,3 0 0,22 3 0,-18-3 0,1 1 0,-1 0 0,1 0 0,-1 1 0,0 1 0,14 4 0,-20-6 0,0 1 0,-1-1 0,1 0 0,0 1 0,-1-1 0,1 1 0,-1-1 0,1 1 0,-1 0 0,0-1 0,0 1 0,0 0 0,0 0 0,0 0 0,0 0 0,0 0 0,-1 0 0,1 0 0,-1 0 0,1 1 0,-1-1 0,0 0 0,0 0 0,0 0 0,0 0 0,0 1 0,0-1 0,-1 0 0,1 0 0,-1 0 0,0 0 0,0 2 0,-13 29 0,11-30 0,1 1 0,0 0 0,1 0 0,-1 0 0,1 0 0,-1 0 0,1 0 0,0 8 0,1-11 0,0 1 0,1-1 0,-1 0 0,1 1 0,-1-1 0,1 0 0,0 0 0,0 0 0,-1 0 0,1 0 0,0 0 0,0 0 0,0 0 0,0 0 0,0 0 0,0 0 0,1-1 0,-1 1 0,0 0 0,0-1 0,0 1 0,1-1 0,-1 1 0,0-1 0,1 0 0,-1 1 0,0-1 0,1 0 0,-1 0 0,0 0 0,1 0 0,-1 0 0,3-1 0,10 2 0,-6-1 0,0 1 0,0-1 0,-1 1 0,1 1 0,0 0 0,11 4 0,-18-6 0,0 1 0,0-1 0,-1 1 0,1-1 0,0 1 0,0-1 0,0 1 0,-1 0 0,1 0 0,0-1 0,-1 1 0,1 0 0,0 0 0,-1 0 0,1 0 0,-1 0 0,0 0 0,1 0 0,-1 0 0,0 0 0,1 0 0,-1 1 0,0 0 0,0 1 0,-1-1 0,1 1 0,-1-1 0,0 0 0,1 1 0,-1-1 0,0 0 0,0 0 0,-1 1 0,1-1 0,0 0 0,-3 3 0,-1 0 0,0 1 0,0-1 0,0 0 0,-1 0 0,0-1 0,0 0 0,0 0 0,0 0 0,-1-1 0,1 0 0,-1 0 0,0 0 0,0-1 0,0 0 0,0 0 0,0-1 0,-1 0 0,1-1 0,0 1 0,-1-1 0,1 0 0,0-1 0,0 0 0,-1 0 0,1-1 0,0 0 0,0 0 0,0 0 0,1-1 0,-12-6 0,-8-3 0,17 8 0,0 0 0,1 0 0,-1-1 0,1 0 0,-15-12 0,22 15 0,-1 0 0,0 1 0,1-1 0,0 0 0,-1 0 0,1 0 0,0 0 0,0-1 0,0 1 0,0 0 0,1 0 0,-1-1 0,1 1 0,-1 0 0,1-1 0,0 1 0,0 0 0,0-1 0,0 1 0,0-1 0,0 1 0,1 0 0,-1-1 0,1 1 0,-1 0 0,1 0 0,0-1 0,0 1 0,2-2 0,11-23-257,1 2 0,33-41 0,-41 55-337,7-6-6232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15.0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254 20 24575,'0'-2'0,"-1"1"0,1 0 0,0 0 0,-1 0 0,1 0 0,-1 1 0,1-1 0,-1 0 0,0 0 0,1 0 0,-1 0 0,0 0 0,1 1 0,-1-1 0,0 0 0,0 1 0,0-1 0,0 0 0,0 1 0,0-1 0,0 1 0,0 0 0,0-1 0,0 1 0,0 0 0,0-1 0,0 1 0,0 0 0,0 0 0,0 0 0,0 0 0,0 0 0,0 0 0,-2 1 0,-39 3 0,40-4 0,-22 3 0,6-1 0,1 1 0,-1 1 0,0 0 0,-26 11 0,42-15 0,0 1 0,-1 0 0,1 0 0,0 0 0,0 1 0,0-1 0,0 0 0,0 1 0,0-1 0,0 1 0,0 0 0,1 0 0,-1 0 0,1 0 0,-1 0 0,1 0 0,0 0 0,-1 0 0,1 0 0,0 1 0,1-1 0,-1 0 0,0 1 0,1-1 0,-1 1 0,1-1 0,0 0 0,0 1 0,0-1 0,0 1 0,0-1 0,0 1 0,1-1 0,-1 1 0,1-1 0,0 0 0,0 1 0,0-1 0,0 0 0,2 4 0,8 12 0,2 0 0,0-1 0,1 0 0,1 0 0,0-2 0,23 18 0,13 15 0,12 5 0,12 10 0,-70-58 0,0 0 0,0 1 0,-1 0 0,1 0 0,-2 0 0,1 0 0,0 1 0,-1-1 0,-1 1 0,4 10 0,-5-14 0,0 0 0,-1-1 0,1 1 0,-1-1 0,0 1 0,0 0 0,0-1 0,0 1 0,0 0 0,-1-1 0,1 1 0,-1 0 0,0-1 0,1 1 0,-1-1 0,0 1 0,-1-1 0,1 1 0,0-1 0,-1 0 0,1 0 0,-4 4 0,1-3 0,0 0 0,0-1 0,0 1 0,0-1 0,0 0 0,-1 0 0,1 0 0,-1 0 0,1-1 0,-1 0 0,-8 2 0,-2-2 0,0 0 0,0 0 0,1-2 0,-1 0 0,0 0 0,0-1 0,-20-6 0,29 6-41,1 0 0,-1 0-1,0-1 1,1 1-1,-1-1 1,1 0 0,0-1-1,0 1 1,0-1 0,0 0-1,1 0 1,0-1-1,-1 1 1,2-1 0,-1 0-1,0 0 1,1-1 0,0 1-1,1 0 1,-1-1-1,1 0 1,0 0 0,0 0-1,0 1 1,1-2 0,0 1-1,1 0 1,-1 0-1,1 0 1,0 0 0,0 0-1,3-11 1,3 0-6785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4:34.3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20 24575,'131'0'0,"591"-16"0,-562 12-9,250 27-1,-193-6-1336,-161-13-5480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15.4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56 24575,'0'-4'0,"4"-2"0,6 1 0,6 0 0,4 2 0,3 1 0,3 1 0,0 1 0,1 0 0,-1 0 0,1-4 0,-1-2 0,-4-4 0,-6 0-8191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15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155 1 24575,'-6'-1'0,"0"1"0,-1 1 0,1 0 0,0-1 0,0 2 0,0-1 0,0 1 0,0 0 0,0 0 0,0 1 0,1-1 0,-1 1 0,1 0 0,0 1 0,-1 0 0,-6 7 0,7-6 0,0 1 0,0 1 0,1-1 0,0 1 0,0-1 0,1 1 0,0 0 0,0 0 0,0 1 0,1-1 0,0 1 0,0 8 0,0-1 0,1 1 0,0 0 0,1 0 0,1-1 0,1 1 0,0 0 0,1-1 0,1 1 0,0-1 0,1 0 0,1 0 0,12 23 0,-8-20-227,1-1-1,1 0 1,0-1-1,1 0 1,25 22-1,-22-25-6598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16.1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159 1 24575,'-8'0'0,"1"0"0,-1 0 0,1 1 0,-1 0 0,1 1 0,-1-1 0,1 1 0,0 1 0,0-1 0,0 1 0,0 1 0,0-1 0,1 1 0,-11 8 0,13-8 0,0 0 0,0 1 0,1-1 0,0 1 0,0 0 0,0 0 0,0 0 0,1 0 0,0 0 0,0 0 0,0 1 0,0-1 0,1 1 0,0-1 0,0 1 0,1 0 0,0-1 0,0 1 0,0 0 0,1 5 0,0-3 0,1 0 0,0 0 0,0 0 0,1-1 0,0 1 0,1-1 0,-1 0 0,1 0 0,0 0 0,1 0 0,0-1 0,0 1 0,0-1 0,1-1 0,0 1 0,0-1 0,7 5 0,-8-6 0,0-1 0,1 1 0,-1-1 0,0 0 0,1 0 0,0-1 0,0 0 0,-1 0 0,1 0 0,1-1 0,-1 0 0,0 0 0,0-1 0,0 1 0,0-1 0,1 0 0,-1-1 0,0 0 0,0 0 0,0 0 0,0-1 0,9-3 0,-10 2 0,-1 0 0,0 0 0,0-1 0,0 0 0,0 1 0,0-1 0,-1-1 0,0 1 0,0 0 0,0-1 0,-1 0 0,1 1 0,-1-1 0,0 0 0,0 0 0,-1 0 0,1-1 0,0-5 0,1-5 0,-1 0 0,0 0 0,-1 0 0,-3-29 0,-8 5 0,8 36 0,1-1 0,-1 1 0,1-1 0,0 1 0,0-1 0,0 0 0,1 0 0,0 1 0,-1-1 0,2-6 0,2 14 0,0 0 0,0 0 0,-1 0 0,1 1 0,-1-1 0,0 1 0,0-1 0,0 1 0,1 5 0,17 36 0,-11-22 0,1 0 0,1 0 0,1-1 0,0-1 0,2 0 0,30 35 0,-42-54-114,0 0 1,1 0-1,-1 0 0,1 0 0,0 0 1,0-1-1,0 1 0,0-1 0,0 0 1,0 0-1,4 1 0,8-1-6712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16.4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 40 24575,'-1'0'0,"1"-1"0,-1 0 0,1 1 0,-1-1 0,1 1 0,-1-1 0,1 1 0,-1-1 0,0 1 0,1-1 0,-1 1 0,0 0 0,1-1 0,-1 1 0,0 0 0,1 0 0,-1-1 0,0 1 0,0 0 0,1 0 0,-1 0 0,0 0 0,0 0 0,1 0 0,-1 0 0,0 0 0,0 0 0,1 0 0,-1 1 0,0-1 0,-1 1 0,1 0 0,-1 0 0,1 1 0,-1-1 0,1 1 0,0-1 0,0 1 0,-1 0 0,1-1 0,0 1 0,1 0 0,-2 4 0,-11 51 0,10 4 0,9 99 0,-3-126 0,2 0 0,2 1 0,1-2 0,17 45 0,-24-74-71,23 48 271,-23-51-253,-1 1-1,1-1 1,0 1 0,-1-1-1,1 1 1,0-1 0,0 0-1,0 1 1,0-1 0,0 0-1,0 0 1,0 0-1,0 0 1,1 0 0,-1 0-1,0 0 1,1 0 0,-1 0-1,1-1 1,-1 1 0,1 0-1,-1-1 1,1 1-1,-1-1 1,1 0 0,0 0-1,2 1 1,4-6-6773</inkml:trace>
  <inkml:trace contextRef="#ctx0" brushRef="#br0" timeOffset="1">234 14 24575,'1'-1'0,"-1"0"0,1 0 0,0 0 0,0 0 0,0 0 0,0 0 0,-1 1 0,1-1 0,0 0 0,0 1 0,0-1 0,1 0 0,-1 1 0,0-1 0,0 1 0,0 0 0,0-1 0,2 1 0,4 19 0,-3-1 0,15 82 0,8 119 0,-11-68 0,-15-143 0,4 22 0,-1 0 0,-1 1 0,-2-1 0,-2 0 0,-7 60 0,7-86 12,0-1 0,0 0 0,0 0 0,0 0 0,-1 0 0,1 0 0,-1 0 0,0 0 0,-3 3 0,4-5-54,1 0-1,-1-1 1,0 1-1,0 0 1,0-1-1,0 1 1,0-1 0,1 1-1,-1-1 1,0 0-1,0 1 1,0-1-1,0 0 1,0 1 0,0-1-1,0 0 1,0 0-1,-1 0 1,1 0-1,0 0 1,0 0 0,0 0-1,0-1 1,0 1-1,0 0 1,0-1-1,0 1 1,0 0 0,1-1-1,-1 1 1,0-1-1,0 1 1,0-1-1,-1-1 1,-8-6-6784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17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177 1 24575,'0'4'0,"-5"2"0,0 3 0,-5 2 0,-1 2 0,-2 3 0,-3 4 0,0 3 0,0 1 0,1 2 0,4 0 0,0 0 0,1 0 0,2 1 0,-1-1 0,0 0 0,2-1 0,3-3-8191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18.0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 12 24575,'4'-5'0,"-2"0"0,-2 3 0,-6 4 0,-1 4 0,-4 3 0,0 3 0,1 4 0,3 4 0,3 3 0,2 1 0,0 2 0,2 1 0,1-1 0,-1 0 0,0-4-8191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18.3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1 717 24575,'4'0'0,"2"-4"0,0 3 0,-2 5 0,0 8 0,-2 5 0,-1 4 0,3 3 0,2 2 0,-1 1 0,0 0 0,2 0 0,1 0 0,-2-1 0,-1 0 0,2-5 0,1-5-8191</inkml:trace>
  <inkml:trace contextRef="#ctx0" brushRef="#br0" timeOffset="1">180 204 24575,'0'0'0,"0"-22"0,1 0 0,0-1 0,10-39 0,-10 57 0,0-1 0,1 1 0,0 0 0,0 0 0,1 1 0,-1-1 0,1 0 0,0 1 0,7-8 0,-8 10 0,0 0 0,0 0 0,1 1 0,-1-1 0,0 1 0,1-1 0,-1 1 0,1 0 0,0 0 0,-1 0 0,1 1 0,0-1 0,0 0 0,-1 1 0,1 0 0,0 0 0,0-1 0,0 2 0,5 0 0,-2 0 0,0 1 0,0 0 0,-1 0 0,1 1 0,0-1 0,-1 1 0,0 1 0,1-1 0,-1 1 0,-1 0 0,1 0 0,0 0 0,-1 1 0,0-1 0,0 1 0,-1 0 0,4 6 0,3 5 0,0 1 0,-2 0 0,0 0 0,7 24 0,-9-17 0,-1 0 0,-1 0 0,-1 1 0,-1-1 0,-1 1 0,-1 0 0,-1-1 0,-2 1 0,0-1 0,-12 42 0,-2-25-1365,9-25-5461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18.7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53 24575,'0'-5'0,"0"-5"0,4-1 0,6 1 0,6 2 0,4 3 0,4 2 0,-3 6 0,-5 2-8191</inkml:trace>
  <inkml:trace contextRef="#ctx0" brushRef="#br0" timeOffset="1">27 103 24575,'0'5'0,"0"5"0,4 1 0,6-1 0,6-2 0,4-3 0,3-2 0,3-6 0,-4-2-8191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19.1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181 0 24575,'-8'0'0,"0"0"0,0 1 0,0-1 0,0 1 0,0 1 0,0 0 0,0 0 0,1 0 0,-1 1 0,1 0 0,-13 8 0,14-7 0,1 0 0,0 1 0,0 0 0,1 0 0,0 0 0,-1 0 0,2 1 0,-1 0 0,1 0 0,0 0 0,0 0 0,0 0 0,1 1 0,-3 9 0,0 8 0,1-1 0,1 0 0,1 1 0,1 0 0,2 0 0,0-1 0,6 35 0,-1-21 0,3-1 0,0 0 0,2-1 0,17 36 0,-23-60 0,1-1 0,-1 0 0,2-1 0,-1 1 0,1-1 0,0 0 0,1-1 0,0 0 0,1 0 0,-1-1 0,2 0 0,-1 0 0,14 7 0,-17-12 0,0 1 0,-1-1 0,1 0 0,0 0 0,0-1 0,0 0 0,0 0 0,0 0 0,0-1 0,0 1 0,0-2 0,0 1 0,0-1 0,0 0 0,0 0 0,0 0 0,0-1 0,0 0 0,-1 0 0,1 0 0,-1-1 0,1 0 0,-1 0 0,0-1 0,0 1 0,7-8 0,4-4 0,-1 0 0,-1-1 0,0-1 0,20-33 0,-28 40 0,1-1 0,-2 0 0,0-1 0,0 1 0,-1-1 0,-1 0 0,0 0 0,0 0 0,1-22 0,-4 32 0,1-1 0,-1 0 0,0 1 0,0-1 0,0 0 0,0 0 0,-1 0 0,1 1 0,-1-1 0,1 0 0,-1 1 0,0-1 0,0 1 0,0-1 0,-1 1 0,1-1 0,-1 1 0,1 0 0,-1 0 0,0-1 0,1 1 0,-1 0 0,0 1 0,-1-1 0,1 0 0,0 1 0,0-1 0,-1 1 0,1-1 0,-1 1 0,1 0 0,-1 0 0,0 0 0,1 1 0,-1-1 0,0 1 0,1-1 0,-1 1 0,0 0 0,-3 0 0,-1 1 0,0 0 0,0 0 0,0 0 0,0 1 0,0 1 0,0-1 0,0 1 0,1 0 0,-1 0 0,1 1 0,0 0 0,0 0 0,0 0 0,-6 7 0,8-7 0,1 0 0,-1 0 0,1 0 0,0 0 0,0 1 0,0-1 0,1 1 0,0 0 0,0 0 0,0 0 0,0 0 0,1 0 0,0 0 0,0 0 0,0 1 0,1 9 0,0-7 0,1 0 0,1 0 0,-1 0 0,1 0 0,1 0 0,-1-1 0,1 1 0,1-1 0,-1 0 0,7 9 0,-1-3 0,0-1 0,1 0 0,0 0 0,1-1 0,0 0 0,1-1 0,0 0 0,1-1 0,0-1 0,0 0 0,16 7 0,-22-12 8,1-1-1,-1 1 0,1-1 0,-1-1 1,1 0-1,0 0 0,0 0 1,-1-1-1,1 0 0,0 0 0,0-1 1,14-3-1,-2-2-220,-1-2 0,0 0 1,27-15-1,-25 13-396,4-3-6217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19.6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40 24575,'-7'-5'0,"0"-1"0,0 1 0,-1 0 0,1 1 0,-12-6 0,18 10 0,-1-1 0,1 0 0,-1 1 0,0-1 0,1 1 0,-1 0 0,0-1 0,1 1 0,-1 0 0,0 0 0,0 0 0,1 0 0,-1 0 0,-3 1 0,5 0 0,-1-1 0,0 1 0,0 0 0,1-1 0,-1 1 0,0 0 0,1-1 0,-1 1 0,0 0 0,1 0 0,-1 0 0,1 0 0,0-1 0,-1 1 0,1 0 0,0 0 0,-1 0 0,1 0 0,0 0 0,0 0 0,0 0 0,0 0 0,0 0 0,0 0 0,0 0 0,0 0 0,0 0 0,1 1 0,-1 6 0,2 14 0,0 0 0,2 0 0,0-1 0,8 24 0,-10-40 0,-1-1 0,1 1 0,0-1 0,0 1 0,1-1 0,-1 0 0,1 0 0,0 0 0,0-1 0,0 1 0,1 0 0,-1-1 0,1 0 0,0 0 0,0 0 0,0-1 0,0 1 0,0-1 0,0 0 0,1 0 0,-1 0 0,1-1 0,0 1 0,9 0 0,5-1 0,0-1 0,1-2 0,-1 0 0,0 0 0,0-2 0,0-1 0,-1 0 0,1-1 0,18-10 0,12-1 0,-48 16 0,1 0 0,-1 1 0,0-1 0,1 1 0,0 0 0,-1-1 0,1 1 0,-1 0 0,1 0 0,-1 0 0,1 0 0,-1 0 0,1 0 0,0 0 0,-1 0 0,1 1 0,2 0 0,-4 0 0,1-1 0,-1 1 0,1 0 0,-1-1 0,1 1 0,-1 0 0,1-1 0,-1 1 0,0 0 0,1 0 0,-1-1 0,0 1 0,0 0 0,1 0 0,-1 0 0,0-1 0,0 1 0,0 0 0,0 0 0,0 0 0,0 0 0,0-1 0,-1 1 0,1 1 0,-3 9 0,-1 0 0,0 0 0,-1 0 0,-5 9 0,-2 6 0,-116 308 0,125-324-195,-1 0 0,0-1 0,0 1 0,-1-1 0,-1 0 0,-11 16 0,4-14-6631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3BE6C0C-13A5-439B-BE94-9E35C63CD4E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4822FACF-CE45-4AC3-B2A2-36D2B0BD3E2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algn="r"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0116" name="Rectangle 4">
            <a:extLst>
              <a:ext uri="{FF2B5EF4-FFF2-40B4-BE49-F238E27FC236}">
                <a16:creationId xmlns:a16="http://schemas.microsoft.com/office/drawing/2014/main" id="{EF3471BA-404F-42D2-A7C9-714D69CA27C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4850"/>
            <a:ext cx="4687888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65F13DF-CA13-4724-A04B-D47B5644211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452938"/>
            <a:ext cx="519747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DA6E394C-E4A1-4942-8688-4E6C278D77D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527B09FD-7807-493C-9E6C-6D565DCA0B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algn="r" defTabSz="939800">
              <a:defRPr sz="1200">
                <a:latin typeface="Times New Roman" panose="02020603050405020304" pitchFamily="18" charset="0"/>
              </a:defRPr>
            </a:lvl1pPr>
          </a:lstStyle>
          <a:p>
            <a:fld id="{FFC2CB2C-F279-41F0-AC48-D923156805A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8A920543-D350-443A-A721-991FEA8129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75653E0-F2FD-4551-8B22-FE330671DA1C}" type="slidenum">
              <a:rPr lang="en-US" altLang="en-US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809E82CE-770C-49D3-84E8-6A6FC8AFB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1892899B-C57A-458A-8DEF-195B988578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9EE992A3-26D2-44B8-92BB-28FFF646A2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55654F-329B-48DD-8FA1-1D00BD4AA2CD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3C5E8084-CD27-45F0-948B-527CF3E8CC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01C2F6CE-343E-4E7D-B50B-7FBBE87E4F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FBD6615-ED48-4079-BAA7-A84844D677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8E5558-88DF-40FE-90FF-9EB1FEE63A86}" type="slidenum">
              <a:rPr lang="en-US" altLang="en-US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825ED8D-9E3E-4698-BB5C-C026B0475B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0D5306E4-3AAE-4121-B023-8B43D082CA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0BFD4EBE-353D-4C31-99D7-B7C3FEC6C1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B80A18-0C17-4A8A-A28E-1B3AD0E8B888}" type="slidenum">
              <a:rPr lang="en-US" altLang="en-US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8A02C982-0312-4EC7-A741-67B0BEDA49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11F7861C-35C5-4B12-8A55-F7A16557D9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E2EC3CC7-E29A-4D50-9A98-532553638A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6C72E5-BDBA-4628-BBAF-85FBB5CCE3BE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B01CE6FA-B36D-49C3-8371-51A4E97645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A8274DE9-BC41-40F6-83AC-5A3D3773C2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AA015233-DFC5-4181-9DBD-191581D3DF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AA9686-8C45-4B6B-B192-53184893EC9B}" type="slidenum">
              <a:rPr lang="en-US" altLang="en-US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D606F670-2456-4E74-98E3-6F8992538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1CE9A51-74EA-466B-956F-199FC346E1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6551FA5F-3DAF-4F79-96DF-B76D1641D9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44D4E91-7487-49F0-9D91-43B839F06F41}" type="slidenum">
              <a:rPr lang="en-US" altLang="en-US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167C6B9E-26B1-4F34-923D-B2966B8944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C351E2D8-3E9B-4911-A879-EA20F380F6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A8A00347-BFEB-47CE-B8F7-F4A3E8EC8E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FB8A3B8-FFC6-4EAE-BC20-3413272D7E23}" type="slidenum">
              <a:rPr lang="en-US" altLang="en-US"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29DEC50F-F8EB-47B2-9592-C432BA44F4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7B4D387E-81FF-4C55-AE2B-EDD0B9D58D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BB9D8362-CFFE-4239-A0CE-16166762BF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754A397-8FAE-4C30-A05F-CF91331CD813}" type="slidenum">
              <a:rPr lang="en-US" altLang="en-US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00D4DD15-6D6E-4697-8517-23E5CECAC2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3F296D03-4616-4EA3-8B0A-A93A466732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3BE82472-66AF-4BF7-A2A7-57FD11ECB4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009F0B-5F82-4126-923B-E013C3AAF972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93C9793E-0DAB-48C2-A22A-A9ACDD8828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7AC332B0-F66D-4C3F-8DDB-E1E0D7FC2D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66F09507-C2E2-47B2-82A8-B5E3C87D79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B546AF-CFB6-4A26-A155-B7AC52B1171E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84A5CD44-BF84-48EC-B0BC-E076CADF8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F26D7BA3-2768-4887-B710-E8BBC3F5A3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571C26FC-F52D-411F-A4CB-DE8513A2B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C0BC62-2152-49E6-8AF5-50FF44F1E1D3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82389DE3-D492-4B0A-B0C5-CFC9B6B6F4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13180D19-5B10-4758-A8C9-92667670D7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3ABA041F-CBD6-47AF-B833-FA2229A9BA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018407F-AAA5-4963-A6A5-D6FE6F7F8BA8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76824097-C234-4268-8A44-3B4C9960D1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27E9339F-4D5C-4423-AB79-A4E63110E9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26C1E9B0-A878-46DB-8C55-CED0E9E892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802788-C8C7-415D-889B-42AFD28A494F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70E474D5-321A-4ED0-BC07-F4E9910BD7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C002F093-C941-47F5-A1B8-8DC559F3F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9CBD93AF-1180-4ACB-9B95-D6F986AB45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2B255F6-0496-42D9-A50C-21BEA778293C}" type="slidenum">
              <a:rPr lang="en-US" altLang="en-US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B6DBED89-49D3-4018-980D-509023030E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11938EE8-081A-42B2-B3E3-2DCAF241F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5DC1615E-A180-4CE3-9A53-8271AC492C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D8C993A-8BC4-4561-A588-A2EFC571D9A6}" type="slidenum">
              <a:rPr lang="en-US" altLang="en-US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BA66C066-A5EF-433F-84A3-1071B0062D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86C147CD-5F3C-4F88-8F21-4753C14C9D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19767D9D-50C3-4A1C-92C8-AA3F556042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96695E-9013-4825-AE74-B375198EC2BE}" type="slidenum">
              <a:rPr lang="en-US" altLang="en-US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EA1EB2ED-6056-4EC3-8117-D8088A5E3C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61C9E284-09E4-4F27-8106-417FB840C5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8A49125B-F571-4E5D-9BAD-1D212CCFBF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0FA2C5A-08D3-4CEE-94AC-EFFD301638E0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AD870FB1-A095-437C-B6D2-2B1B4AAB9A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F501E773-1178-4204-823A-15B92DFAF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30CCC09F-8FEA-4870-9E40-37BBE71005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CE3FF5-CEA2-48B8-900D-389C7BA3E78B}" type="slidenum">
              <a:rPr lang="en-US" altLang="en-US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A081F303-3AE6-4FDF-9914-380C5084DC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4F7AB753-E023-44B0-B607-E3C978A6E2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BEDA1708-FBD0-46B6-B6E0-9DACFC6E82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1FD1554-F607-4188-A668-41EC0D745C1C}" type="slidenum">
              <a:rPr lang="en-US" altLang="en-US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360FA1B4-6A09-4A5E-8B97-24767F39BC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F52D03A7-D598-4B7B-B4F2-C1353D7B2B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047A01C-D4F1-483C-95F6-D9DE64F05F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9C2251A-E27D-4976-912A-372946474BDD}" type="slidenum">
              <a:rPr lang="en-US" altLang="en-US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377D733F-0F22-4399-A6D3-B09E70F2D1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6FF7E3D3-1282-4112-B6EE-171A108389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6694149F-4152-4367-835B-291215C667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08CBD02-7938-4655-89C2-245E2DD80BF2}" type="slidenum">
              <a:rPr lang="en-US" altLang="en-US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2F98E2D8-A745-4482-8D31-1C44102899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4AD3CFA0-D397-4059-BF40-57150D5F1A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52E873C4-C9CD-4CD4-BAA9-E38AC88BF0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70FF08-90E6-43CF-AED6-E70CDB6B1112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3F1D349B-2E24-48E3-8375-7C2C1F69B6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1E228C2F-8790-4E86-8B66-4D3492B2E5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90C51AA2-08CA-4188-A0D0-CDB58CB18B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E4C9D0-7D0A-45DF-B0CE-6AB3AEE439B1}" type="slidenum">
              <a:rPr lang="en-US" altLang="en-US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99033DF3-330A-4632-AE16-C1DAED31B0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EC5A0E66-0ED9-4D39-8C8C-9D502F65B2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9C520A68-97AF-4954-BF27-3B60903A2D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6D5DB69-22AD-4E1E-A59B-E2B46FD50CA7}" type="slidenum">
              <a:rPr lang="en-US" altLang="en-US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6D96FEF4-316D-4EC7-948A-A33AE5D7CB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2B50E5CE-2EAD-485C-9DC4-25D3E4546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A64CD54C-44CE-436F-93BE-552425E6C2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9EFB345-C37B-41EB-99D5-09E432045D94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29DAD370-8DFA-4D0F-8574-87D667E474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AA98057B-1F4A-419C-B813-443BAD14DB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9E6F61F9-6FB5-4918-9153-29413636AE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2A2CBD-2239-4BE7-9133-34E34F8619C7}" type="slidenum">
              <a:rPr lang="en-US" altLang="en-US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4C82101A-24CB-4B36-B9D2-613DABCA4C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204C5FBE-F01E-4B1E-BA23-180B64B1E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69926037-2DFC-49C1-BFE5-BEEB906707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720897-7524-49C1-AB7E-87D63B342608}" type="slidenum">
              <a:rPr lang="en-US" altLang="en-US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31EBDBDF-5FCA-4213-A6C0-A7B61F0EDD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4B5706BF-EA71-4A33-91AF-EA4A2A0C53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96CBA23C-2721-468E-BF26-9B4A852354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665F5A3-B020-4290-AD98-D5279638C08E}" type="slidenum">
              <a:rPr lang="en-US" altLang="en-US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20008BC1-ECF1-41C8-9E3A-3EF0899AF3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AE97A9E2-2C5D-40BF-956A-508D26D46D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7839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9B12ECC0-6236-49B0-ADB5-B045D66C4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0AF29B-E1F3-4565-9FEC-4E13442F52B7}" type="slidenum">
              <a:rPr lang="en-US" altLang="en-US">
                <a:latin typeface="Times New Roman" panose="02020603050405020304" pitchFamily="18" charset="0"/>
              </a:rPr>
              <a:pPr/>
              <a:t>41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9D1B6244-C5E7-4D86-A203-764BEF822B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E5412847-FD60-400B-AA9D-2092F9AB4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8218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9B12ECC0-6236-49B0-ADB5-B045D66C4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0AF29B-E1F3-4565-9FEC-4E13442F52B7}" type="slidenum">
              <a:rPr lang="en-US" altLang="en-US">
                <a:latin typeface="Times New Roman" panose="02020603050405020304" pitchFamily="18" charset="0"/>
              </a:rPr>
              <a:pPr/>
              <a:t>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9D1B6244-C5E7-4D86-A203-764BEF822B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E5412847-FD60-400B-AA9D-2092F9AB4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71000D4E-8A67-4003-8E87-772D9024C6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365149-E38C-4DAC-84B8-8F4AFF2A5D63}" type="slidenum">
              <a:rPr lang="en-US" altLang="en-US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D4E0BBA3-E5B3-4DF0-BCF9-576ABB3C3B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822619B1-76CC-405A-8360-27F1944D1B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35D95203-074A-4EA2-A43A-43C79DFAF0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14756FE-28C0-4689-86B3-AA8D861AF58F}" type="slidenum">
              <a:rPr lang="en-US" altLang="en-US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BD125F85-1222-4EE5-8421-F621F6A6C5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53A3A95C-A148-408D-A44E-6944866E30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65DA9622-ECD4-4E4D-A9C5-B037F3BF22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E872443-CB56-4F1E-A9D0-0CA6A3CCD69F}" type="slidenum">
              <a:rPr lang="en-US" altLang="en-US">
                <a:latin typeface="Times New Roman" panose="02020603050405020304" pitchFamily="18" charset="0"/>
              </a:rPr>
              <a:pPr/>
              <a:t>44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A18C2702-4265-41C0-BAB1-23B3407FB8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639B9B21-AD3F-4EC3-88E5-425A7776CE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173C5A7B-AD1F-42C6-ACEC-C22E37FDE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E28EDC-8892-4BD4-9B03-820979DFF076}" type="slidenum">
              <a:rPr lang="en-US" altLang="en-US">
                <a:latin typeface="Times New Roman" panose="02020603050405020304" pitchFamily="18" charset="0"/>
              </a:rPr>
              <a:pPr/>
              <a:t>45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D57D674F-0290-48DC-AE81-36542FB42F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3DD1A532-1569-4A5E-88FC-8C5BA0E7A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D517E168-3094-4E5B-84D7-5C0153B13B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00E586-48D7-4940-A2DF-E461BD85B025}" type="slidenum">
              <a:rPr lang="en-US" altLang="en-US">
                <a:latin typeface="Times New Roman" panose="02020603050405020304" pitchFamily="18" charset="0"/>
              </a:rPr>
              <a:pPr/>
              <a:t>48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A319D073-D867-48CB-B66A-DADB82FB0E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57FA871D-7C7C-49FB-B8AC-D03BA6E06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805B1C17-66FA-4D85-BCF6-7A91DE02FC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5281E3-0C39-498B-AF39-48565B4544FA}" type="slidenum">
              <a:rPr lang="en-US" altLang="en-US">
                <a:latin typeface="Times New Roman" panose="02020603050405020304" pitchFamily="18" charset="0"/>
              </a:rPr>
              <a:pPr/>
              <a:t>49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1F9038FE-BD6E-44F1-ACE4-DD73792DB1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6096AB29-C31A-45C0-B5E1-9D36AC040B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4F2D9B1C-DEA5-4665-B47D-209786DA89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D877D31-AB4E-4210-B2DB-080238C5EE9B}" type="slidenum">
              <a:rPr lang="en-US" altLang="en-US">
                <a:latin typeface="Times New Roman" panose="02020603050405020304" pitchFamily="18" charset="0"/>
              </a:rPr>
              <a:pPr/>
              <a:t>50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4FEDE9AA-CD44-4982-B7AE-FB416BFCBF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49FDFE4F-372F-44B2-A051-88D045B25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4C151E44-C6F0-41B5-B34F-C628B106DB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1B98D01-049E-4171-943F-B5ABC66237D0}" type="slidenum">
              <a:rPr lang="en-US" altLang="en-US">
                <a:latin typeface="Times New Roman" panose="02020603050405020304" pitchFamily="18" charset="0"/>
              </a:rPr>
              <a:pPr/>
              <a:t>51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E82A76F2-128F-483D-9772-9EC72CDD50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42C6AA12-EFFD-48F7-8712-4AAE83A1B9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52A60322-55A6-48F1-BDAD-4359650DA0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D7419C-205B-4822-9762-6573B1EDC7C6}" type="slidenum">
              <a:rPr lang="en-US" altLang="en-US">
                <a:latin typeface="Times New Roman" panose="02020603050405020304" pitchFamily="18" charset="0"/>
              </a:rPr>
              <a:pPr/>
              <a:t>52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12F1FD45-5D18-421B-B1DB-64EA20059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D6A9EE16-EFCB-4E01-84DE-734D0AA18E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BE2D0BFB-ECA4-4C07-8994-8A88F29AAD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C82682-D545-467D-8124-18513B1E9CEB}" type="slidenum">
              <a:rPr lang="en-US" altLang="en-US">
                <a:latin typeface="Times New Roman" panose="02020603050405020304" pitchFamily="18" charset="0"/>
              </a:rPr>
              <a:pPr/>
              <a:t>55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5A43AED6-E6E9-43A7-AC93-64E1E9990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772FBEB7-042D-4152-8A9C-1370E47C76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28D453DF-2D5F-4B73-B4AC-B5CF546FD1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7D4C080-24BF-412B-8F06-E36EDFECF8DD}" type="slidenum">
              <a:rPr lang="en-US" altLang="en-US">
                <a:latin typeface="Times New Roman" panose="02020603050405020304" pitchFamily="18" charset="0"/>
              </a:rPr>
              <a:pPr/>
              <a:t>56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5B0E173E-03EA-4E90-8188-93FE2E0C3F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52774992-1B31-4E69-A7C1-2E636C6DF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7EDF6219-82C1-4A93-ABED-5E34596BBC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A3B3F0-AAF5-4CFC-A7B5-497CCE8C3F5E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1956D3A9-AF53-4EE2-8367-5C87C40B8B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EDD8E06E-9ABA-4101-95DC-533C74A921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9280E73A-3A4D-4752-BAA4-1A310FEAB3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2676500-2F49-4FEE-A5A8-EF61C8B87081}" type="slidenum">
              <a:rPr lang="en-US" altLang="en-US">
                <a:latin typeface="Times New Roman" panose="02020603050405020304" pitchFamily="18" charset="0"/>
              </a:rPr>
              <a:pPr/>
              <a:t>57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A701F2A2-FCDE-49FF-B7E2-98FCCB5C7E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D974233A-95CA-4EDD-A652-9932AF03DB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99445CA8-5C0C-4299-8325-D07E0D5C01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81BFE0-00FB-494F-8EAE-0AA4F1450B8A}" type="slidenum">
              <a:rPr lang="en-US" altLang="en-US">
                <a:latin typeface="Times New Roman" panose="02020603050405020304" pitchFamily="18" charset="0"/>
              </a:rPr>
              <a:pPr/>
              <a:t>58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E8DC24D7-B195-4DB9-B58D-A05EAF17D6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50F5443B-D336-4868-B2F6-610239DE8E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A78C8BE-AB62-4F13-B00E-23C8DED2CA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6397F0-D1D0-4685-84E3-808C672B4567}" type="slidenum">
              <a:rPr lang="en-US" altLang="en-US">
                <a:latin typeface="Times New Roman" panose="02020603050405020304" pitchFamily="18" charset="0"/>
              </a:rPr>
              <a:pPr/>
              <a:t>59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9050607-AE8D-4105-AE83-64E736433E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6ED02AB-6AB5-46AA-944A-EA7BCF376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915C5E4C-7431-45EA-8BB3-5BD8E06B63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EF08-9DD4-482D-90BC-07DC57F8A327}" type="slidenum">
              <a:rPr lang="en-US" altLang="en-US">
                <a:latin typeface="Times New Roman" panose="02020603050405020304" pitchFamily="18" charset="0"/>
              </a:rPr>
              <a:pPr/>
              <a:t>60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558B275E-9CF5-48D4-A5BD-19F5360CA1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A74547C7-FBD4-4B6C-85C6-85B97262E9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6F0924F5-C8A0-4A82-B2C8-3A8764D335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E3A684B-4A3B-43F3-9569-2AE451F94590}" type="slidenum">
              <a:rPr lang="en-US" altLang="en-US">
                <a:latin typeface="Times New Roman" panose="02020603050405020304" pitchFamily="18" charset="0"/>
              </a:rPr>
              <a:pPr/>
              <a:t>61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6272F2C8-C727-4B13-8012-44109A3196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CBA7C6D9-345E-49A5-81CA-E9E72D3B9F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E5CE511C-DD44-4CC6-9CBE-9703CA8C25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3DACEB9-9E2C-4066-B0B4-6F4B7E0755DC}" type="slidenum">
              <a:rPr lang="en-US" altLang="en-US">
                <a:latin typeface="Times New Roman" panose="02020603050405020304" pitchFamily="18" charset="0"/>
              </a:rPr>
              <a:pPr/>
              <a:t>62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597FC37B-8921-4AC3-B9D3-A6A5032350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CF833D2F-50D5-4C3B-8971-F677EE3583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278167FF-68E7-4609-AA07-5811322003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F62007A9-F825-4249-B71C-96CE76C933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7EC77DD2-9B86-424C-BB4C-63BF79E105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38AE1AD-3F56-4889-BDA2-43C04193A71C}" type="slidenum">
              <a:rPr lang="en-US" altLang="en-US">
                <a:latin typeface="Times New Roman" panose="02020603050405020304" pitchFamily="18" charset="0"/>
              </a:rPr>
              <a:pPr/>
              <a:t>64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9ACCB673-3231-4E3A-8A17-1FEB8B70B1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CA63D3B0-42BE-44B8-A3E2-964AF31408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id="{8BEEDF24-5968-420B-81A6-9FE8EB2344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7D0B8B-BAFD-4A3D-B391-FA971194D587}" type="slidenum">
              <a:rPr lang="en-US" altLang="en-US">
                <a:latin typeface="Times New Roman" panose="02020603050405020304" pitchFamily="18" charset="0"/>
              </a:rPr>
              <a:pPr/>
              <a:t>65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id="{7AFA0411-D5C7-44F5-92FB-4A81DF3D60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E683C887-9813-4BAE-8C1E-9184E7ADE6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A2EE2621-441A-47D4-B399-3CB8773702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70A1341-C92E-4F22-99B6-43D85D252F2A}" type="slidenum">
              <a:rPr lang="en-US" altLang="en-US">
                <a:latin typeface="Times New Roman" panose="02020603050405020304" pitchFamily="18" charset="0"/>
              </a:rPr>
              <a:pPr/>
              <a:t>66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943D789C-96B6-4CD8-BF4B-586C6695EB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AE772594-B020-4887-B006-EBA746493F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2E8E951B-6D4F-4F3C-BA0F-CE3137BC43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EBF62B-A5D8-4ED3-B7C7-E5B4C8E4833B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609817C1-9D09-405F-A4BE-35AA840FB3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3C7757C3-4E01-44F0-9943-4A8D5D2ED2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>
            <a:extLst>
              <a:ext uri="{FF2B5EF4-FFF2-40B4-BE49-F238E27FC236}">
                <a16:creationId xmlns:a16="http://schemas.microsoft.com/office/drawing/2014/main" id="{DCE7D996-9F9E-4347-BCF2-24A8BF9B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96D20E2-6F0E-4310-B85C-56C40751DFA6}" type="slidenum">
              <a:rPr lang="en-US" altLang="en-US">
                <a:latin typeface="Times New Roman" panose="02020603050405020304" pitchFamily="18" charset="0"/>
              </a:rPr>
              <a:pPr/>
              <a:t>67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0531" name="Rectangle 2">
            <a:extLst>
              <a:ext uri="{FF2B5EF4-FFF2-40B4-BE49-F238E27FC236}">
                <a16:creationId xmlns:a16="http://schemas.microsoft.com/office/drawing/2014/main" id="{006B23E7-D1B0-4608-9D99-3972F8CE97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>
            <a:extLst>
              <a:ext uri="{FF2B5EF4-FFF2-40B4-BE49-F238E27FC236}">
                <a16:creationId xmlns:a16="http://schemas.microsoft.com/office/drawing/2014/main" id="{D0CECFB1-4291-4316-886C-C03A781430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492DF3B2-6C49-4F9C-A110-A174063523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B346C7A-1455-4A31-B80D-17977E7A4EF8}" type="slidenum">
              <a:rPr lang="en-US" altLang="en-US">
                <a:latin typeface="Times New Roman" panose="02020603050405020304" pitchFamily="18" charset="0"/>
              </a:rPr>
              <a:pPr/>
              <a:t>68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6CCEDD2E-339A-4418-835D-64B58B7235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C57B1906-6C47-46E2-BDAD-997A0BD236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>
            <a:extLst>
              <a:ext uri="{FF2B5EF4-FFF2-40B4-BE49-F238E27FC236}">
                <a16:creationId xmlns:a16="http://schemas.microsoft.com/office/drawing/2014/main" id="{BD92895B-4956-49C8-82F0-80BD7C3FB3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F514684-2866-4F4C-BBA1-FDD60510CA6C}" type="slidenum">
              <a:rPr lang="en-US" altLang="en-US">
                <a:latin typeface="Times New Roman" panose="02020603050405020304" pitchFamily="18" charset="0"/>
              </a:rPr>
              <a:pPr/>
              <a:t>69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id="{908E9BE6-BEEA-4EFA-87DA-D8D4D67D25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>
            <a:extLst>
              <a:ext uri="{FF2B5EF4-FFF2-40B4-BE49-F238E27FC236}">
                <a16:creationId xmlns:a16="http://schemas.microsoft.com/office/drawing/2014/main" id="{F1113B83-162C-4998-89A0-8B8A49BA07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A7204802-73F0-4EFE-80F8-B5F8745CBD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D7FEAF7-4BEB-42B5-B76A-25A683C8B678}" type="slidenum">
              <a:rPr lang="en-US" altLang="en-US">
                <a:latin typeface="Times New Roman" panose="02020603050405020304" pitchFamily="18" charset="0"/>
              </a:rPr>
              <a:pPr/>
              <a:t>70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3EF8D3C4-8F2E-438D-BB36-43E69FF1D8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C4C68196-D54E-4148-B032-CB54D71FDB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>
            <a:extLst>
              <a:ext uri="{FF2B5EF4-FFF2-40B4-BE49-F238E27FC236}">
                <a16:creationId xmlns:a16="http://schemas.microsoft.com/office/drawing/2014/main" id="{EC2E17CB-4D30-407C-BFB4-332CEFB719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3E10020-71C2-454F-B242-56666943DF34}" type="slidenum">
              <a:rPr lang="en-US" altLang="en-US">
                <a:latin typeface="Times New Roman" panose="02020603050405020304" pitchFamily="18" charset="0"/>
              </a:rPr>
              <a:pPr/>
              <a:t>71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4627" name="Rectangle 2">
            <a:extLst>
              <a:ext uri="{FF2B5EF4-FFF2-40B4-BE49-F238E27FC236}">
                <a16:creationId xmlns:a16="http://schemas.microsoft.com/office/drawing/2014/main" id="{F12DF0AA-3AA1-48FF-AE11-5633BA1365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>
            <a:extLst>
              <a:ext uri="{FF2B5EF4-FFF2-40B4-BE49-F238E27FC236}">
                <a16:creationId xmlns:a16="http://schemas.microsoft.com/office/drawing/2014/main" id="{5CCB7352-60B6-4ACB-9204-DD7FB14CB8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2796DFB2-176E-4C36-8157-233A382622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19EF8C-4231-4782-B39A-7B2E0F77F2B4}" type="slidenum">
              <a:rPr lang="en-US" altLang="en-US">
                <a:latin typeface="Times New Roman" panose="02020603050405020304" pitchFamily="18" charset="0"/>
              </a:rPr>
              <a:pPr/>
              <a:t>72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6BA96F8A-0303-451B-8FF0-F0231FFBE8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C2E866F9-9F63-4267-AE12-FD26BF4B92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F465EF95-595A-4F41-97F1-F2BBA1F412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8CCE5AD-C314-4DFB-97F8-C64B9C4C8E4F}" type="slidenum">
              <a:rPr lang="en-US" altLang="en-US">
                <a:latin typeface="Times New Roman" panose="02020603050405020304" pitchFamily="18" charset="0"/>
              </a:rPr>
              <a:pPr/>
              <a:t>73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DBE3F616-377A-4393-9F02-287285E02A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C682FE68-026E-4D64-ACA9-90978CF26E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56B4D174-7712-4CB1-A41E-3E47996C66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B090860-9AF5-424D-A333-7DC8522BDD90}" type="slidenum">
              <a:rPr lang="en-US" altLang="en-US">
                <a:latin typeface="Times New Roman" panose="02020603050405020304" pitchFamily="18" charset="0"/>
              </a:rPr>
              <a:pPr/>
              <a:t>74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D34CB649-2117-4081-91C0-CE968BFCFC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1E59B376-3E44-42AB-A505-B2EEEB36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C5866CDD-4811-42A2-B280-A13D1C6C07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75CAD1E-1E22-4637-B2E6-50F21264D3FA}" type="slidenum">
              <a:rPr lang="en-US" altLang="en-US">
                <a:latin typeface="Times New Roman" panose="02020603050405020304" pitchFamily="18" charset="0"/>
              </a:rPr>
              <a:pPr/>
              <a:t>75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C26A336E-B0A4-4355-9177-376B281134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A2DC4382-E997-4207-A545-B2CB280F0B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93E4F0CE-D923-4137-8356-335CED0DAB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658769-8F6C-489F-90D1-9CC8B1660090}" type="slidenum">
              <a:rPr lang="en-US" altLang="en-US">
                <a:latin typeface="Times New Roman" panose="02020603050405020304" pitchFamily="18" charset="0"/>
              </a:rPr>
              <a:pPr/>
              <a:t>76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60738C59-F0E4-448F-A9D3-AD8236E66B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976268BD-A21D-4A9C-83D9-F6E58693A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7412E0F5-3DB3-4276-9E28-E97E37598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7D0DB0-2893-40A2-A92B-B204CAA7AA0A}" type="slidenum">
              <a:rPr lang="en-US" altLang="en-US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76849717-E504-4367-AE73-45E1924842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E07A02F3-4A7A-4C49-8E28-03B39609B5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590FCDA9-D6D2-4A25-9451-9A1C9532C5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BBE8513-7EE7-473B-AF73-11B00E2FA16E}" type="slidenum">
              <a:rPr lang="en-US" altLang="en-US">
                <a:latin typeface="Times New Roman" panose="02020603050405020304" pitchFamily="18" charset="0"/>
              </a:rPr>
              <a:pPr/>
              <a:t>77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8907C65B-75F9-4EFC-95B6-AD05FDE781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54E0E54F-40AD-446E-881F-0326A4A41B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1837ECB5-7162-4CEC-A47D-E4BE9B6BEC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9FEF30-9510-4C58-8BDC-945E5163F881}" type="slidenum">
              <a:rPr lang="en-US" altLang="en-US">
                <a:latin typeface="Times New Roman" panose="02020603050405020304" pitchFamily="18" charset="0"/>
              </a:rPr>
              <a:pPr/>
              <a:t>78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07995171-3EE2-4E73-8490-2043FAF0F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8C7CE5D7-69FE-4842-BF55-75D2A5D5E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>
            <a:extLst>
              <a:ext uri="{FF2B5EF4-FFF2-40B4-BE49-F238E27FC236}">
                <a16:creationId xmlns:a16="http://schemas.microsoft.com/office/drawing/2014/main" id="{9D6C97B1-3832-4F66-B910-70D74BAE37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3FEAB0-D0B8-4413-8091-47B30D592B6D}" type="slidenum">
              <a:rPr lang="en-US" altLang="en-US">
                <a:latin typeface="Times New Roman" panose="02020603050405020304" pitchFamily="18" charset="0"/>
              </a:rPr>
              <a:pPr/>
              <a:t>79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2819" name="Rectangle 2">
            <a:extLst>
              <a:ext uri="{FF2B5EF4-FFF2-40B4-BE49-F238E27FC236}">
                <a16:creationId xmlns:a16="http://schemas.microsoft.com/office/drawing/2014/main" id="{0CEA0066-5027-4471-91EA-9985ABD189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>
            <a:extLst>
              <a:ext uri="{FF2B5EF4-FFF2-40B4-BE49-F238E27FC236}">
                <a16:creationId xmlns:a16="http://schemas.microsoft.com/office/drawing/2014/main" id="{47BEC658-299A-49A8-97E6-0EB7A45AE7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B5D1975B-F866-4C46-9280-F72E2CB244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A1AAD5-B1CB-4150-8FBD-59C5EEEBE590}" type="slidenum">
              <a:rPr lang="en-US" altLang="en-US">
                <a:latin typeface="Times New Roman" panose="02020603050405020304" pitchFamily="18" charset="0"/>
              </a:rPr>
              <a:pPr/>
              <a:t>80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CD0501A9-BE48-4120-9C77-F88180A38F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7DD218C6-639C-4E06-B2EF-B8F6E1A0A4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>
            <a:extLst>
              <a:ext uri="{FF2B5EF4-FFF2-40B4-BE49-F238E27FC236}">
                <a16:creationId xmlns:a16="http://schemas.microsoft.com/office/drawing/2014/main" id="{E45A9722-F4BC-45A6-9014-F76DB9CBCF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4FA84A1-1FEE-4467-9D36-F04EF63A92D2}" type="slidenum">
              <a:rPr lang="en-US" altLang="en-US">
                <a:latin typeface="Times New Roman" panose="02020603050405020304" pitchFamily="18" charset="0"/>
              </a:rPr>
              <a:pPr/>
              <a:t>81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4867" name="Rectangle 2">
            <a:extLst>
              <a:ext uri="{FF2B5EF4-FFF2-40B4-BE49-F238E27FC236}">
                <a16:creationId xmlns:a16="http://schemas.microsoft.com/office/drawing/2014/main" id="{1B7CE1BA-7068-4A1D-A07E-04E7B13B57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>
            <a:extLst>
              <a:ext uri="{FF2B5EF4-FFF2-40B4-BE49-F238E27FC236}">
                <a16:creationId xmlns:a16="http://schemas.microsoft.com/office/drawing/2014/main" id="{34D636C2-C7FC-470A-9494-50E3661E34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24D3D8AE-4DAC-4DEE-AA5C-7B9D62ADC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2644C32-2110-4DA3-B36E-B20BD12B7688}" type="slidenum">
              <a:rPr lang="en-US" altLang="en-US">
                <a:latin typeface="Times New Roman" panose="02020603050405020304" pitchFamily="18" charset="0"/>
              </a:rPr>
              <a:pPr/>
              <a:t>82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4CF9635B-E972-4ADB-922D-5E8C0E1E47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DF851186-E4D7-4063-9EAE-A010C389FE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6D552B07-256F-4CF9-951E-BED33D96D4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C3FC6E-E384-4B81-AA25-F632E1589562}" type="slidenum">
              <a:rPr lang="en-US" altLang="en-US">
                <a:latin typeface="Times New Roman" panose="02020603050405020304" pitchFamily="18" charset="0"/>
              </a:rPr>
              <a:pPr/>
              <a:t>83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91E88685-55B4-4474-96D2-B0B47E63B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>
            <a:extLst>
              <a:ext uri="{FF2B5EF4-FFF2-40B4-BE49-F238E27FC236}">
                <a16:creationId xmlns:a16="http://schemas.microsoft.com/office/drawing/2014/main" id="{71C63F73-047C-46CA-A5C8-6B22C38F41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08E7E262-8EBF-413C-9234-CC065C7AF1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FFE3F1-2A37-4DDB-9015-6B1A489622A6}" type="slidenum">
              <a:rPr lang="en-US" altLang="en-US">
                <a:latin typeface="Times New Roman" panose="02020603050405020304" pitchFamily="18" charset="0"/>
              </a:rPr>
              <a:pPr/>
              <a:t>84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1CA3503E-2100-4841-8172-91A48E6295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22017BA5-0BDF-40DF-95A5-92B8BA34EC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>
            <a:extLst>
              <a:ext uri="{FF2B5EF4-FFF2-40B4-BE49-F238E27FC236}">
                <a16:creationId xmlns:a16="http://schemas.microsoft.com/office/drawing/2014/main" id="{36A2E6F0-7B4E-4BB4-8DB7-B5394FE970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85EF551-EF8F-46DA-A89F-7791386C4B4D}" type="slidenum">
              <a:rPr lang="en-US" altLang="en-US">
                <a:latin typeface="Times New Roman" panose="02020603050405020304" pitchFamily="18" charset="0"/>
              </a:rPr>
              <a:pPr/>
              <a:t>85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8963" name="Rectangle 2">
            <a:extLst>
              <a:ext uri="{FF2B5EF4-FFF2-40B4-BE49-F238E27FC236}">
                <a16:creationId xmlns:a16="http://schemas.microsoft.com/office/drawing/2014/main" id="{AF9BF14E-5289-4565-8CAE-65B3175276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>
            <a:extLst>
              <a:ext uri="{FF2B5EF4-FFF2-40B4-BE49-F238E27FC236}">
                <a16:creationId xmlns:a16="http://schemas.microsoft.com/office/drawing/2014/main" id="{27E7C323-6FDB-491B-A617-3A92C1757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C0BEDB21-9A7F-45C8-BE9F-43E404991A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3CA6C3-4E4A-4280-9B61-3AC42C0B926C}" type="slidenum">
              <a:rPr lang="en-US" altLang="en-US">
                <a:latin typeface="Times New Roman" panose="02020603050405020304" pitchFamily="18" charset="0"/>
              </a:rPr>
              <a:pPr/>
              <a:t>86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id="{E5E2401C-DC3B-4423-9600-C48ABE98CC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A230136D-417F-43C6-B047-6351301C5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CABBBA32-327C-4520-BB88-E93BCE413C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553D4C-F3A2-40EC-A353-CAF60F6FAB16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D77ED832-6662-429B-8811-E6909535F8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01340DBE-8380-4A63-8CC7-AB75088D56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C32FEA61-84E0-4F6E-A5DE-438DD3F1BB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98E264-0F87-448A-8621-D998F18CE072}" type="slidenum">
              <a:rPr lang="en-US" altLang="en-US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70867D87-173B-443F-8109-C247DF5105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72E0E792-E4EE-44D7-9914-9DC91BCBD3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C44BEB4D-82F3-449B-9712-6972E5687F8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E0E599D3-2632-4086-9DB8-1FF08C876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5A3F07A-60C1-42E9-9126-114FEC618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19BEE85B-DDF0-428C-949C-A06BBCB8B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2BAA5E16-6E79-4015-B59F-188FC3166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7499CD96-98CE-4281-8965-5FF9F04FA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3F6C5EC6-B569-4B47-BBFE-7A4326270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8153856F-DB42-4573-9C9E-EEACB7D61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3192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950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6976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9698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4010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21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9253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5529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644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405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7816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no_3">
            <a:extLst>
              <a:ext uri="{FF2B5EF4-FFF2-40B4-BE49-F238E27FC236}">
                <a16:creationId xmlns:a16="http://schemas.microsoft.com/office/drawing/2014/main" id="{232881E8-BA9B-47D1-8183-4E80DA2D5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>
            <a:extLst>
              <a:ext uri="{FF2B5EF4-FFF2-40B4-BE49-F238E27FC236}">
                <a16:creationId xmlns:a16="http://schemas.microsoft.com/office/drawing/2014/main" id="{7B2B01F9-D51F-41E8-9F71-322BE12131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42645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5B6698D-C7F4-42D4-A599-0CA3674437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07C8C63-9073-4440-8E29-7538D3703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DC0DDF2-EDD9-4546-941A-8819EECEA0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DCF44F51-AC2C-44E8-8762-844722B49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11A7E9F-2DA0-447A-A945-F78748D7C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185E49-346F-4CDE-8D31-F91EE49B8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6613525"/>
            <a:ext cx="51752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10.</a:t>
            </a:r>
            <a:fld id="{ECA12CDF-10CC-4639-A492-60524225D2DA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ECA43D40-3BCA-4CC4-BCE0-2B11E7743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5BEB558B-1A8D-402E-B9D6-E8D44771E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2060" name="Picture 12" descr="dino_6">
            <a:extLst>
              <a:ext uri="{FF2B5EF4-FFF2-40B4-BE49-F238E27FC236}">
                <a16:creationId xmlns:a16="http://schemas.microsoft.com/office/drawing/2014/main" id="{35644D38-C2D4-4B99-9159-387D141CE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customXml" Target="../ink/ink25.xml"/><Relationship Id="rId18" Type="http://schemas.openxmlformats.org/officeDocument/2006/relationships/image" Target="../media/image33.png"/><Relationship Id="rId3" Type="http://schemas.openxmlformats.org/officeDocument/2006/relationships/customXml" Target="../ink/ink20.xml"/><Relationship Id="rId21" Type="http://schemas.openxmlformats.org/officeDocument/2006/relationships/customXml" Target="../ink/ink29.xml"/><Relationship Id="rId7" Type="http://schemas.openxmlformats.org/officeDocument/2006/relationships/customXml" Target="../ink/ink22.xml"/><Relationship Id="rId12" Type="http://schemas.openxmlformats.org/officeDocument/2006/relationships/image" Target="../media/image30.png"/><Relationship Id="rId17" Type="http://schemas.openxmlformats.org/officeDocument/2006/relationships/customXml" Target="../ink/ink27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2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customXml" Target="../ink/ink24.xml"/><Relationship Id="rId24" Type="http://schemas.openxmlformats.org/officeDocument/2006/relationships/image" Target="../media/image36.png"/><Relationship Id="rId5" Type="http://schemas.openxmlformats.org/officeDocument/2006/relationships/customXml" Target="../ink/ink21.xml"/><Relationship Id="rId15" Type="http://schemas.openxmlformats.org/officeDocument/2006/relationships/customXml" Target="../ink/ink26.xml"/><Relationship Id="rId23" Type="http://schemas.openxmlformats.org/officeDocument/2006/relationships/customXml" Target="../ink/ink30.xml"/><Relationship Id="rId10" Type="http://schemas.openxmlformats.org/officeDocument/2006/relationships/image" Target="../media/image29.png"/><Relationship Id="rId19" Type="http://schemas.openxmlformats.org/officeDocument/2006/relationships/customXml" Target="../ink/ink28.xml"/><Relationship Id="rId4" Type="http://schemas.openxmlformats.org/officeDocument/2006/relationships/image" Target="../media/image26.png"/><Relationship Id="rId9" Type="http://schemas.openxmlformats.org/officeDocument/2006/relationships/customXml" Target="../ink/ink23.xml"/><Relationship Id="rId14" Type="http://schemas.openxmlformats.org/officeDocument/2006/relationships/image" Target="../media/image31.png"/><Relationship Id="rId22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13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openxmlformats.org/officeDocument/2006/relationships/customXml" Target="../ink/ink36.xml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0" Type="http://schemas.openxmlformats.org/officeDocument/2006/relationships/customXml" Target="../ink/ink35.xml"/><Relationship Id="rId4" Type="http://schemas.openxmlformats.org/officeDocument/2006/relationships/customXml" Target="../ink/ink32.xml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customXml" Target="../ink/ink44.xml"/><Relationship Id="rId26" Type="http://schemas.openxmlformats.org/officeDocument/2006/relationships/customXml" Target="../ink/ink48.xml"/><Relationship Id="rId39" Type="http://schemas.openxmlformats.org/officeDocument/2006/relationships/image" Target="../media/image62.png"/><Relationship Id="rId21" Type="http://schemas.openxmlformats.org/officeDocument/2006/relationships/image" Target="../media/image53.png"/><Relationship Id="rId34" Type="http://schemas.openxmlformats.org/officeDocument/2006/relationships/customXml" Target="../ink/ink52.xml"/><Relationship Id="rId42" Type="http://schemas.openxmlformats.org/officeDocument/2006/relationships/customXml" Target="../ink/ink56.xml"/><Relationship Id="rId47" Type="http://schemas.openxmlformats.org/officeDocument/2006/relationships/image" Target="../media/image66.png"/><Relationship Id="rId50" Type="http://schemas.openxmlformats.org/officeDocument/2006/relationships/customXml" Target="../ink/ink60.xm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43.xml"/><Relationship Id="rId29" Type="http://schemas.openxmlformats.org/officeDocument/2006/relationships/image" Target="../media/image57.png"/><Relationship Id="rId11" Type="http://schemas.openxmlformats.org/officeDocument/2006/relationships/image" Target="../media/image48.png"/><Relationship Id="rId24" Type="http://schemas.openxmlformats.org/officeDocument/2006/relationships/customXml" Target="../ink/ink47.xml"/><Relationship Id="rId32" Type="http://schemas.openxmlformats.org/officeDocument/2006/relationships/customXml" Target="../ink/ink51.xml"/><Relationship Id="rId37" Type="http://schemas.openxmlformats.org/officeDocument/2006/relationships/image" Target="../media/image61.png"/><Relationship Id="rId40" Type="http://schemas.openxmlformats.org/officeDocument/2006/relationships/customXml" Target="../ink/ink55.xml"/><Relationship Id="rId45" Type="http://schemas.openxmlformats.org/officeDocument/2006/relationships/image" Target="../media/image65.png"/><Relationship Id="rId5" Type="http://schemas.openxmlformats.org/officeDocument/2006/relationships/image" Target="../media/image45.png"/><Relationship Id="rId15" Type="http://schemas.openxmlformats.org/officeDocument/2006/relationships/image" Target="../media/image50.png"/><Relationship Id="rId23" Type="http://schemas.openxmlformats.org/officeDocument/2006/relationships/image" Target="../media/image54.png"/><Relationship Id="rId28" Type="http://schemas.openxmlformats.org/officeDocument/2006/relationships/customXml" Target="../ink/ink49.xml"/><Relationship Id="rId36" Type="http://schemas.openxmlformats.org/officeDocument/2006/relationships/customXml" Target="../ink/ink53.xml"/><Relationship Id="rId49" Type="http://schemas.openxmlformats.org/officeDocument/2006/relationships/image" Target="../media/image67.png"/><Relationship Id="rId10" Type="http://schemas.openxmlformats.org/officeDocument/2006/relationships/customXml" Target="../ink/ink40.xml"/><Relationship Id="rId19" Type="http://schemas.openxmlformats.org/officeDocument/2006/relationships/image" Target="../media/image52.png"/><Relationship Id="rId31" Type="http://schemas.openxmlformats.org/officeDocument/2006/relationships/image" Target="../media/image58.png"/><Relationship Id="rId44" Type="http://schemas.openxmlformats.org/officeDocument/2006/relationships/customXml" Target="../ink/ink57.xml"/><Relationship Id="rId4" Type="http://schemas.openxmlformats.org/officeDocument/2006/relationships/customXml" Target="../ink/ink37.xml"/><Relationship Id="rId9" Type="http://schemas.openxmlformats.org/officeDocument/2006/relationships/image" Target="../media/image47.png"/><Relationship Id="rId14" Type="http://schemas.openxmlformats.org/officeDocument/2006/relationships/customXml" Target="../ink/ink42.xml"/><Relationship Id="rId22" Type="http://schemas.openxmlformats.org/officeDocument/2006/relationships/customXml" Target="../ink/ink46.xml"/><Relationship Id="rId27" Type="http://schemas.openxmlformats.org/officeDocument/2006/relationships/image" Target="../media/image56.png"/><Relationship Id="rId30" Type="http://schemas.openxmlformats.org/officeDocument/2006/relationships/customXml" Target="../ink/ink50.xml"/><Relationship Id="rId35" Type="http://schemas.openxmlformats.org/officeDocument/2006/relationships/image" Target="../media/image60.png"/><Relationship Id="rId43" Type="http://schemas.openxmlformats.org/officeDocument/2006/relationships/image" Target="../media/image64.png"/><Relationship Id="rId48" Type="http://schemas.openxmlformats.org/officeDocument/2006/relationships/customXml" Target="../ink/ink59.xml"/><Relationship Id="rId8" Type="http://schemas.openxmlformats.org/officeDocument/2006/relationships/customXml" Target="../ink/ink39.xml"/><Relationship Id="rId51" Type="http://schemas.openxmlformats.org/officeDocument/2006/relationships/image" Target="../media/image68.png"/><Relationship Id="rId3" Type="http://schemas.openxmlformats.org/officeDocument/2006/relationships/image" Target="../media/image14.jpeg"/><Relationship Id="rId12" Type="http://schemas.openxmlformats.org/officeDocument/2006/relationships/customXml" Target="../ink/ink41.xml"/><Relationship Id="rId17" Type="http://schemas.openxmlformats.org/officeDocument/2006/relationships/image" Target="../media/image51.png"/><Relationship Id="rId25" Type="http://schemas.openxmlformats.org/officeDocument/2006/relationships/image" Target="../media/image55.png"/><Relationship Id="rId33" Type="http://schemas.openxmlformats.org/officeDocument/2006/relationships/image" Target="../media/image59.png"/><Relationship Id="rId38" Type="http://schemas.openxmlformats.org/officeDocument/2006/relationships/customXml" Target="../ink/ink54.xml"/><Relationship Id="rId46" Type="http://schemas.openxmlformats.org/officeDocument/2006/relationships/customXml" Target="../ink/ink58.xml"/><Relationship Id="rId20" Type="http://schemas.openxmlformats.org/officeDocument/2006/relationships/customXml" Target="../ink/ink45.xml"/><Relationship Id="rId41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8.xml"/><Relationship Id="rId21" Type="http://schemas.openxmlformats.org/officeDocument/2006/relationships/customXml" Target="../ink/ink70.xml"/><Relationship Id="rId42" Type="http://schemas.openxmlformats.org/officeDocument/2006/relationships/image" Target="../media/image89.png"/><Relationship Id="rId63" Type="http://schemas.openxmlformats.org/officeDocument/2006/relationships/customXml" Target="../ink/ink91.xml"/><Relationship Id="rId84" Type="http://schemas.openxmlformats.org/officeDocument/2006/relationships/image" Target="../media/image110.png"/><Relationship Id="rId138" Type="http://schemas.openxmlformats.org/officeDocument/2006/relationships/image" Target="../media/image137.png"/><Relationship Id="rId159" Type="http://schemas.openxmlformats.org/officeDocument/2006/relationships/customXml" Target="../ink/ink139.xml"/><Relationship Id="rId170" Type="http://schemas.openxmlformats.org/officeDocument/2006/relationships/image" Target="../media/image153.png"/><Relationship Id="rId191" Type="http://schemas.openxmlformats.org/officeDocument/2006/relationships/customXml" Target="../ink/ink155.xml"/><Relationship Id="rId205" Type="http://schemas.openxmlformats.org/officeDocument/2006/relationships/customXml" Target="../ink/ink162.xml"/><Relationship Id="rId107" Type="http://schemas.openxmlformats.org/officeDocument/2006/relationships/customXml" Target="../ink/ink113.xml"/><Relationship Id="rId11" Type="http://schemas.openxmlformats.org/officeDocument/2006/relationships/customXml" Target="../ink/ink65.xml"/><Relationship Id="rId32" Type="http://schemas.openxmlformats.org/officeDocument/2006/relationships/image" Target="../media/image84.png"/><Relationship Id="rId53" Type="http://schemas.openxmlformats.org/officeDocument/2006/relationships/customXml" Target="../ink/ink86.xml"/><Relationship Id="rId74" Type="http://schemas.openxmlformats.org/officeDocument/2006/relationships/image" Target="../media/image105.png"/><Relationship Id="rId128" Type="http://schemas.openxmlformats.org/officeDocument/2006/relationships/image" Target="../media/image132.png"/><Relationship Id="rId149" Type="http://schemas.openxmlformats.org/officeDocument/2006/relationships/customXml" Target="../ink/ink134.xml"/><Relationship Id="rId5" Type="http://schemas.openxmlformats.org/officeDocument/2006/relationships/customXml" Target="../ink/ink62.xml"/><Relationship Id="rId95" Type="http://schemas.openxmlformats.org/officeDocument/2006/relationships/customXml" Target="../ink/ink107.xml"/><Relationship Id="rId160" Type="http://schemas.openxmlformats.org/officeDocument/2006/relationships/image" Target="../media/image148.png"/><Relationship Id="rId181" Type="http://schemas.openxmlformats.org/officeDocument/2006/relationships/customXml" Target="../ink/ink150.xml"/><Relationship Id="rId22" Type="http://schemas.openxmlformats.org/officeDocument/2006/relationships/image" Target="../media/image79.png"/><Relationship Id="rId43" Type="http://schemas.openxmlformats.org/officeDocument/2006/relationships/customXml" Target="../ink/ink81.xml"/><Relationship Id="rId64" Type="http://schemas.openxmlformats.org/officeDocument/2006/relationships/image" Target="../media/image100.png"/><Relationship Id="rId118" Type="http://schemas.openxmlformats.org/officeDocument/2006/relationships/image" Target="../media/image127.png"/><Relationship Id="rId139" Type="http://schemas.openxmlformats.org/officeDocument/2006/relationships/customXml" Target="../ink/ink129.xml"/><Relationship Id="rId85" Type="http://schemas.openxmlformats.org/officeDocument/2006/relationships/customXml" Target="../ink/ink102.xml"/><Relationship Id="rId150" Type="http://schemas.openxmlformats.org/officeDocument/2006/relationships/image" Target="../media/image143.png"/><Relationship Id="rId171" Type="http://schemas.openxmlformats.org/officeDocument/2006/relationships/customXml" Target="../ink/ink145.xml"/><Relationship Id="rId192" Type="http://schemas.openxmlformats.org/officeDocument/2006/relationships/image" Target="../media/image164.png"/><Relationship Id="rId206" Type="http://schemas.openxmlformats.org/officeDocument/2006/relationships/image" Target="../media/image171.png"/><Relationship Id="rId12" Type="http://schemas.openxmlformats.org/officeDocument/2006/relationships/image" Target="../media/image74.png"/><Relationship Id="rId33" Type="http://schemas.openxmlformats.org/officeDocument/2006/relationships/customXml" Target="../ink/ink76.xml"/><Relationship Id="rId108" Type="http://schemas.openxmlformats.org/officeDocument/2006/relationships/image" Target="../media/image122.png"/><Relationship Id="rId129" Type="http://schemas.openxmlformats.org/officeDocument/2006/relationships/customXml" Target="../ink/ink124.xml"/><Relationship Id="rId54" Type="http://schemas.openxmlformats.org/officeDocument/2006/relationships/image" Target="../media/image95.png"/><Relationship Id="rId75" Type="http://schemas.openxmlformats.org/officeDocument/2006/relationships/customXml" Target="../ink/ink97.xml"/><Relationship Id="rId96" Type="http://schemas.openxmlformats.org/officeDocument/2006/relationships/image" Target="../media/image116.png"/><Relationship Id="rId140" Type="http://schemas.openxmlformats.org/officeDocument/2006/relationships/image" Target="../media/image138.png"/><Relationship Id="rId161" Type="http://schemas.openxmlformats.org/officeDocument/2006/relationships/customXml" Target="../ink/ink140.xml"/><Relationship Id="rId182" Type="http://schemas.openxmlformats.org/officeDocument/2006/relationships/image" Target="../media/image159.png"/><Relationship Id="rId6" Type="http://schemas.openxmlformats.org/officeDocument/2006/relationships/image" Target="../media/image71.png"/><Relationship Id="rId23" Type="http://schemas.openxmlformats.org/officeDocument/2006/relationships/customXml" Target="../ink/ink71.xml"/><Relationship Id="rId119" Type="http://schemas.openxmlformats.org/officeDocument/2006/relationships/customXml" Target="../ink/ink119.xml"/><Relationship Id="rId44" Type="http://schemas.openxmlformats.org/officeDocument/2006/relationships/image" Target="../media/image90.png"/><Relationship Id="rId65" Type="http://schemas.openxmlformats.org/officeDocument/2006/relationships/customXml" Target="../ink/ink92.xml"/><Relationship Id="rId86" Type="http://schemas.openxmlformats.org/officeDocument/2006/relationships/image" Target="../media/image111.png"/><Relationship Id="rId130" Type="http://schemas.openxmlformats.org/officeDocument/2006/relationships/image" Target="../media/image133.png"/><Relationship Id="rId151" Type="http://schemas.openxmlformats.org/officeDocument/2006/relationships/customXml" Target="../ink/ink135.xml"/><Relationship Id="rId172" Type="http://schemas.openxmlformats.org/officeDocument/2006/relationships/image" Target="../media/image154.png"/><Relationship Id="rId193" Type="http://schemas.openxmlformats.org/officeDocument/2006/relationships/customXml" Target="../ink/ink156.xml"/><Relationship Id="rId207" Type="http://schemas.openxmlformats.org/officeDocument/2006/relationships/customXml" Target="../ink/ink163.xml"/><Relationship Id="rId13" Type="http://schemas.openxmlformats.org/officeDocument/2006/relationships/customXml" Target="../ink/ink66.xml"/><Relationship Id="rId109" Type="http://schemas.openxmlformats.org/officeDocument/2006/relationships/customXml" Target="../ink/ink114.xml"/><Relationship Id="rId34" Type="http://schemas.openxmlformats.org/officeDocument/2006/relationships/image" Target="../media/image85.png"/><Relationship Id="rId55" Type="http://schemas.openxmlformats.org/officeDocument/2006/relationships/customXml" Target="../ink/ink87.xml"/><Relationship Id="rId76" Type="http://schemas.openxmlformats.org/officeDocument/2006/relationships/image" Target="../media/image106.png"/><Relationship Id="rId97" Type="http://schemas.openxmlformats.org/officeDocument/2006/relationships/customXml" Target="../ink/ink108.xml"/><Relationship Id="rId120" Type="http://schemas.openxmlformats.org/officeDocument/2006/relationships/image" Target="../media/image128.png"/><Relationship Id="rId141" Type="http://schemas.openxmlformats.org/officeDocument/2006/relationships/customXml" Target="../ink/ink130.xml"/><Relationship Id="rId7" Type="http://schemas.openxmlformats.org/officeDocument/2006/relationships/customXml" Target="../ink/ink63.xml"/><Relationship Id="rId162" Type="http://schemas.openxmlformats.org/officeDocument/2006/relationships/image" Target="../media/image149.png"/><Relationship Id="rId183" Type="http://schemas.openxmlformats.org/officeDocument/2006/relationships/customXml" Target="../ink/ink151.xml"/><Relationship Id="rId24" Type="http://schemas.openxmlformats.org/officeDocument/2006/relationships/image" Target="../media/image80.png"/><Relationship Id="rId40" Type="http://schemas.openxmlformats.org/officeDocument/2006/relationships/image" Target="../media/image88.png"/><Relationship Id="rId45" Type="http://schemas.openxmlformats.org/officeDocument/2006/relationships/customXml" Target="../ink/ink82.xml"/><Relationship Id="rId66" Type="http://schemas.openxmlformats.org/officeDocument/2006/relationships/image" Target="../media/image101.png"/><Relationship Id="rId87" Type="http://schemas.openxmlformats.org/officeDocument/2006/relationships/customXml" Target="../ink/ink103.xml"/><Relationship Id="rId110" Type="http://schemas.openxmlformats.org/officeDocument/2006/relationships/image" Target="../media/image123.png"/><Relationship Id="rId115" Type="http://schemas.openxmlformats.org/officeDocument/2006/relationships/customXml" Target="../ink/ink117.xml"/><Relationship Id="rId131" Type="http://schemas.openxmlformats.org/officeDocument/2006/relationships/customXml" Target="../ink/ink125.xml"/><Relationship Id="rId136" Type="http://schemas.openxmlformats.org/officeDocument/2006/relationships/image" Target="../media/image136.png"/><Relationship Id="rId157" Type="http://schemas.openxmlformats.org/officeDocument/2006/relationships/customXml" Target="../ink/ink138.xml"/><Relationship Id="rId178" Type="http://schemas.openxmlformats.org/officeDocument/2006/relationships/image" Target="../media/image157.png"/><Relationship Id="rId61" Type="http://schemas.openxmlformats.org/officeDocument/2006/relationships/customXml" Target="../ink/ink90.xml"/><Relationship Id="rId82" Type="http://schemas.openxmlformats.org/officeDocument/2006/relationships/image" Target="../media/image109.png"/><Relationship Id="rId152" Type="http://schemas.openxmlformats.org/officeDocument/2006/relationships/image" Target="../media/image144.png"/><Relationship Id="rId173" Type="http://schemas.openxmlformats.org/officeDocument/2006/relationships/customXml" Target="../ink/ink146.xml"/><Relationship Id="rId194" Type="http://schemas.openxmlformats.org/officeDocument/2006/relationships/image" Target="../media/image165.png"/><Relationship Id="rId199" Type="http://schemas.openxmlformats.org/officeDocument/2006/relationships/customXml" Target="../ink/ink159.xml"/><Relationship Id="rId203" Type="http://schemas.openxmlformats.org/officeDocument/2006/relationships/customXml" Target="../ink/ink161.xml"/><Relationship Id="rId208" Type="http://schemas.openxmlformats.org/officeDocument/2006/relationships/image" Target="../media/image172.png"/><Relationship Id="rId19" Type="http://schemas.openxmlformats.org/officeDocument/2006/relationships/customXml" Target="../ink/ink69.xml"/><Relationship Id="rId14" Type="http://schemas.openxmlformats.org/officeDocument/2006/relationships/image" Target="../media/image75.png"/><Relationship Id="rId30" Type="http://schemas.openxmlformats.org/officeDocument/2006/relationships/image" Target="../media/image83.png"/><Relationship Id="rId35" Type="http://schemas.openxmlformats.org/officeDocument/2006/relationships/customXml" Target="../ink/ink77.xml"/><Relationship Id="rId56" Type="http://schemas.openxmlformats.org/officeDocument/2006/relationships/image" Target="../media/image96.png"/><Relationship Id="rId77" Type="http://schemas.openxmlformats.org/officeDocument/2006/relationships/customXml" Target="../ink/ink98.xml"/><Relationship Id="rId100" Type="http://schemas.openxmlformats.org/officeDocument/2006/relationships/image" Target="../media/image118.png"/><Relationship Id="rId105" Type="http://schemas.openxmlformats.org/officeDocument/2006/relationships/customXml" Target="../ink/ink112.xml"/><Relationship Id="rId126" Type="http://schemas.openxmlformats.org/officeDocument/2006/relationships/image" Target="../media/image131.png"/><Relationship Id="rId147" Type="http://schemas.openxmlformats.org/officeDocument/2006/relationships/customXml" Target="../ink/ink133.xml"/><Relationship Id="rId168" Type="http://schemas.openxmlformats.org/officeDocument/2006/relationships/image" Target="../media/image152.png"/><Relationship Id="rId8" Type="http://schemas.openxmlformats.org/officeDocument/2006/relationships/image" Target="../media/image72.png"/><Relationship Id="rId51" Type="http://schemas.openxmlformats.org/officeDocument/2006/relationships/customXml" Target="../ink/ink85.xml"/><Relationship Id="rId72" Type="http://schemas.openxmlformats.org/officeDocument/2006/relationships/image" Target="../media/image104.png"/><Relationship Id="rId93" Type="http://schemas.openxmlformats.org/officeDocument/2006/relationships/customXml" Target="../ink/ink106.xml"/><Relationship Id="rId98" Type="http://schemas.openxmlformats.org/officeDocument/2006/relationships/image" Target="../media/image117.png"/><Relationship Id="rId121" Type="http://schemas.openxmlformats.org/officeDocument/2006/relationships/customXml" Target="../ink/ink120.xml"/><Relationship Id="rId142" Type="http://schemas.openxmlformats.org/officeDocument/2006/relationships/image" Target="../media/image139.png"/><Relationship Id="rId163" Type="http://schemas.openxmlformats.org/officeDocument/2006/relationships/customXml" Target="../ink/ink141.xml"/><Relationship Id="rId184" Type="http://schemas.openxmlformats.org/officeDocument/2006/relationships/image" Target="../media/image160.png"/><Relationship Id="rId189" Type="http://schemas.openxmlformats.org/officeDocument/2006/relationships/customXml" Target="../ink/ink154.xml"/><Relationship Id="rId3" Type="http://schemas.openxmlformats.org/officeDocument/2006/relationships/customXml" Target="../ink/ink61.xml"/><Relationship Id="rId25" Type="http://schemas.openxmlformats.org/officeDocument/2006/relationships/customXml" Target="../ink/ink72.xml"/><Relationship Id="rId46" Type="http://schemas.openxmlformats.org/officeDocument/2006/relationships/image" Target="../media/image91.png"/><Relationship Id="rId67" Type="http://schemas.openxmlformats.org/officeDocument/2006/relationships/customXml" Target="../ink/ink93.xml"/><Relationship Id="rId116" Type="http://schemas.openxmlformats.org/officeDocument/2006/relationships/image" Target="../media/image126.png"/><Relationship Id="rId137" Type="http://schemas.openxmlformats.org/officeDocument/2006/relationships/customXml" Target="../ink/ink128.xml"/><Relationship Id="rId158" Type="http://schemas.openxmlformats.org/officeDocument/2006/relationships/image" Target="../media/image147.png"/><Relationship Id="rId20" Type="http://schemas.openxmlformats.org/officeDocument/2006/relationships/image" Target="../media/image78.png"/><Relationship Id="rId41" Type="http://schemas.openxmlformats.org/officeDocument/2006/relationships/customXml" Target="../ink/ink80.xml"/><Relationship Id="rId62" Type="http://schemas.openxmlformats.org/officeDocument/2006/relationships/image" Target="../media/image99.png"/><Relationship Id="rId83" Type="http://schemas.openxmlformats.org/officeDocument/2006/relationships/customXml" Target="../ink/ink101.xml"/><Relationship Id="rId88" Type="http://schemas.openxmlformats.org/officeDocument/2006/relationships/image" Target="../media/image112.png"/><Relationship Id="rId111" Type="http://schemas.openxmlformats.org/officeDocument/2006/relationships/customXml" Target="../ink/ink115.xml"/><Relationship Id="rId132" Type="http://schemas.openxmlformats.org/officeDocument/2006/relationships/image" Target="../media/image134.png"/><Relationship Id="rId153" Type="http://schemas.openxmlformats.org/officeDocument/2006/relationships/customXml" Target="../ink/ink136.xml"/><Relationship Id="rId174" Type="http://schemas.openxmlformats.org/officeDocument/2006/relationships/image" Target="../media/image155.png"/><Relationship Id="rId179" Type="http://schemas.openxmlformats.org/officeDocument/2006/relationships/customXml" Target="../ink/ink149.xml"/><Relationship Id="rId195" Type="http://schemas.openxmlformats.org/officeDocument/2006/relationships/customXml" Target="../ink/ink157.xml"/><Relationship Id="rId190" Type="http://schemas.openxmlformats.org/officeDocument/2006/relationships/image" Target="../media/image163.png"/><Relationship Id="rId204" Type="http://schemas.openxmlformats.org/officeDocument/2006/relationships/image" Target="../media/image170.png"/><Relationship Id="rId15" Type="http://schemas.openxmlformats.org/officeDocument/2006/relationships/customXml" Target="../ink/ink67.xml"/><Relationship Id="rId36" Type="http://schemas.openxmlformats.org/officeDocument/2006/relationships/image" Target="../media/image86.png"/><Relationship Id="rId57" Type="http://schemas.openxmlformats.org/officeDocument/2006/relationships/customXml" Target="../ink/ink88.xml"/><Relationship Id="rId106" Type="http://schemas.openxmlformats.org/officeDocument/2006/relationships/image" Target="../media/image121.png"/><Relationship Id="rId127" Type="http://schemas.openxmlformats.org/officeDocument/2006/relationships/customXml" Target="../ink/ink123.xml"/><Relationship Id="rId10" Type="http://schemas.openxmlformats.org/officeDocument/2006/relationships/image" Target="../media/image73.png"/><Relationship Id="rId31" Type="http://schemas.openxmlformats.org/officeDocument/2006/relationships/customXml" Target="../ink/ink75.xml"/><Relationship Id="rId52" Type="http://schemas.openxmlformats.org/officeDocument/2006/relationships/image" Target="../media/image94.png"/><Relationship Id="rId73" Type="http://schemas.openxmlformats.org/officeDocument/2006/relationships/customXml" Target="../ink/ink96.xml"/><Relationship Id="rId78" Type="http://schemas.openxmlformats.org/officeDocument/2006/relationships/image" Target="../media/image107.png"/><Relationship Id="rId94" Type="http://schemas.openxmlformats.org/officeDocument/2006/relationships/image" Target="../media/image115.png"/><Relationship Id="rId99" Type="http://schemas.openxmlformats.org/officeDocument/2006/relationships/customXml" Target="../ink/ink109.xml"/><Relationship Id="rId101" Type="http://schemas.openxmlformats.org/officeDocument/2006/relationships/customXml" Target="../ink/ink110.xml"/><Relationship Id="rId122" Type="http://schemas.openxmlformats.org/officeDocument/2006/relationships/image" Target="../media/image129.png"/><Relationship Id="rId143" Type="http://schemas.openxmlformats.org/officeDocument/2006/relationships/customXml" Target="../ink/ink131.xml"/><Relationship Id="rId148" Type="http://schemas.openxmlformats.org/officeDocument/2006/relationships/image" Target="../media/image142.png"/><Relationship Id="rId164" Type="http://schemas.openxmlformats.org/officeDocument/2006/relationships/image" Target="../media/image150.png"/><Relationship Id="rId169" Type="http://schemas.openxmlformats.org/officeDocument/2006/relationships/customXml" Target="../ink/ink144.xml"/><Relationship Id="rId185" Type="http://schemas.openxmlformats.org/officeDocument/2006/relationships/customXml" Target="../ink/ink152.xml"/><Relationship Id="rId4" Type="http://schemas.openxmlformats.org/officeDocument/2006/relationships/image" Target="../media/image70.png"/><Relationship Id="rId9" Type="http://schemas.openxmlformats.org/officeDocument/2006/relationships/customXml" Target="../ink/ink64.xml"/><Relationship Id="rId180" Type="http://schemas.openxmlformats.org/officeDocument/2006/relationships/image" Target="../media/image158.png"/><Relationship Id="rId26" Type="http://schemas.openxmlformats.org/officeDocument/2006/relationships/image" Target="../media/image81.png"/><Relationship Id="rId47" Type="http://schemas.openxmlformats.org/officeDocument/2006/relationships/customXml" Target="../ink/ink83.xml"/><Relationship Id="rId68" Type="http://schemas.openxmlformats.org/officeDocument/2006/relationships/image" Target="../media/image102.png"/><Relationship Id="rId89" Type="http://schemas.openxmlformats.org/officeDocument/2006/relationships/customXml" Target="../ink/ink104.xml"/><Relationship Id="rId112" Type="http://schemas.openxmlformats.org/officeDocument/2006/relationships/image" Target="../media/image124.png"/><Relationship Id="rId133" Type="http://schemas.openxmlformats.org/officeDocument/2006/relationships/customXml" Target="../ink/ink126.xml"/><Relationship Id="rId154" Type="http://schemas.openxmlformats.org/officeDocument/2006/relationships/image" Target="../media/image145.png"/><Relationship Id="rId175" Type="http://schemas.openxmlformats.org/officeDocument/2006/relationships/customXml" Target="../ink/ink147.xml"/><Relationship Id="rId196" Type="http://schemas.openxmlformats.org/officeDocument/2006/relationships/image" Target="../media/image166.png"/><Relationship Id="rId200" Type="http://schemas.openxmlformats.org/officeDocument/2006/relationships/image" Target="../media/image168.png"/><Relationship Id="rId16" Type="http://schemas.openxmlformats.org/officeDocument/2006/relationships/image" Target="../media/image76.png"/><Relationship Id="rId37" Type="http://schemas.openxmlformats.org/officeDocument/2006/relationships/customXml" Target="../ink/ink78.xml"/><Relationship Id="rId58" Type="http://schemas.openxmlformats.org/officeDocument/2006/relationships/image" Target="../media/image97.png"/><Relationship Id="rId79" Type="http://schemas.openxmlformats.org/officeDocument/2006/relationships/customXml" Target="../ink/ink99.xml"/><Relationship Id="rId102" Type="http://schemas.openxmlformats.org/officeDocument/2006/relationships/image" Target="../media/image119.png"/><Relationship Id="rId123" Type="http://schemas.openxmlformats.org/officeDocument/2006/relationships/customXml" Target="../ink/ink121.xml"/><Relationship Id="rId144" Type="http://schemas.openxmlformats.org/officeDocument/2006/relationships/image" Target="../media/image140.png"/><Relationship Id="rId90" Type="http://schemas.openxmlformats.org/officeDocument/2006/relationships/image" Target="../media/image113.png"/><Relationship Id="rId165" Type="http://schemas.openxmlformats.org/officeDocument/2006/relationships/customXml" Target="../ink/ink142.xml"/><Relationship Id="rId186" Type="http://schemas.openxmlformats.org/officeDocument/2006/relationships/image" Target="../media/image161.png"/><Relationship Id="rId27" Type="http://schemas.openxmlformats.org/officeDocument/2006/relationships/customXml" Target="../ink/ink73.xml"/><Relationship Id="rId48" Type="http://schemas.openxmlformats.org/officeDocument/2006/relationships/image" Target="../media/image92.png"/><Relationship Id="rId69" Type="http://schemas.openxmlformats.org/officeDocument/2006/relationships/customXml" Target="../ink/ink94.xml"/><Relationship Id="rId113" Type="http://schemas.openxmlformats.org/officeDocument/2006/relationships/customXml" Target="../ink/ink116.xml"/><Relationship Id="rId134" Type="http://schemas.openxmlformats.org/officeDocument/2006/relationships/image" Target="../media/image135.png"/><Relationship Id="rId80" Type="http://schemas.openxmlformats.org/officeDocument/2006/relationships/image" Target="../media/image108.png"/><Relationship Id="rId155" Type="http://schemas.openxmlformats.org/officeDocument/2006/relationships/customXml" Target="../ink/ink137.xml"/><Relationship Id="rId176" Type="http://schemas.openxmlformats.org/officeDocument/2006/relationships/image" Target="../media/image156.png"/><Relationship Id="rId197" Type="http://schemas.openxmlformats.org/officeDocument/2006/relationships/customXml" Target="../ink/ink158.xml"/><Relationship Id="rId201" Type="http://schemas.openxmlformats.org/officeDocument/2006/relationships/customXml" Target="../ink/ink160.xml"/><Relationship Id="rId17" Type="http://schemas.openxmlformats.org/officeDocument/2006/relationships/customXml" Target="../ink/ink68.xml"/><Relationship Id="rId38" Type="http://schemas.openxmlformats.org/officeDocument/2006/relationships/image" Target="../media/image87.png"/><Relationship Id="rId59" Type="http://schemas.openxmlformats.org/officeDocument/2006/relationships/customXml" Target="../ink/ink89.xml"/><Relationship Id="rId103" Type="http://schemas.openxmlformats.org/officeDocument/2006/relationships/customXml" Target="../ink/ink111.xml"/><Relationship Id="rId124" Type="http://schemas.openxmlformats.org/officeDocument/2006/relationships/image" Target="../media/image130.png"/><Relationship Id="rId70" Type="http://schemas.openxmlformats.org/officeDocument/2006/relationships/image" Target="../media/image103.png"/><Relationship Id="rId91" Type="http://schemas.openxmlformats.org/officeDocument/2006/relationships/customXml" Target="../ink/ink105.xml"/><Relationship Id="rId145" Type="http://schemas.openxmlformats.org/officeDocument/2006/relationships/customXml" Target="../ink/ink132.xml"/><Relationship Id="rId166" Type="http://schemas.openxmlformats.org/officeDocument/2006/relationships/image" Target="../media/image151.png"/><Relationship Id="rId187" Type="http://schemas.openxmlformats.org/officeDocument/2006/relationships/customXml" Target="../ink/ink153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82.png"/><Relationship Id="rId49" Type="http://schemas.openxmlformats.org/officeDocument/2006/relationships/customXml" Target="../ink/ink84.xml"/><Relationship Id="rId114" Type="http://schemas.openxmlformats.org/officeDocument/2006/relationships/image" Target="../media/image125.png"/><Relationship Id="rId60" Type="http://schemas.openxmlformats.org/officeDocument/2006/relationships/image" Target="../media/image98.png"/><Relationship Id="rId81" Type="http://schemas.openxmlformats.org/officeDocument/2006/relationships/customXml" Target="../ink/ink100.xml"/><Relationship Id="rId135" Type="http://schemas.openxmlformats.org/officeDocument/2006/relationships/customXml" Target="../ink/ink127.xml"/><Relationship Id="rId156" Type="http://schemas.openxmlformats.org/officeDocument/2006/relationships/image" Target="../media/image146.png"/><Relationship Id="rId177" Type="http://schemas.openxmlformats.org/officeDocument/2006/relationships/customXml" Target="../ink/ink148.xml"/><Relationship Id="rId198" Type="http://schemas.openxmlformats.org/officeDocument/2006/relationships/image" Target="../media/image167.png"/><Relationship Id="rId202" Type="http://schemas.openxmlformats.org/officeDocument/2006/relationships/image" Target="../media/image169.png"/><Relationship Id="rId18" Type="http://schemas.openxmlformats.org/officeDocument/2006/relationships/image" Target="../media/image77.png"/><Relationship Id="rId39" Type="http://schemas.openxmlformats.org/officeDocument/2006/relationships/customXml" Target="../ink/ink79.xml"/><Relationship Id="rId50" Type="http://schemas.openxmlformats.org/officeDocument/2006/relationships/image" Target="../media/image93.png"/><Relationship Id="rId104" Type="http://schemas.openxmlformats.org/officeDocument/2006/relationships/image" Target="../media/image120.png"/><Relationship Id="rId125" Type="http://schemas.openxmlformats.org/officeDocument/2006/relationships/customXml" Target="../ink/ink122.xml"/><Relationship Id="rId146" Type="http://schemas.openxmlformats.org/officeDocument/2006/relationships/image" Target="../media/image141.png"/><Relationship Id="rId167" Type="http://schemas.openxmlformats.org/officeDocument/2006/relationships/customXml" Target="../ink/ink143.xml"/><Relationship Id="rId188" Type="http://schemas.openxmlformats.org/officeDocument/2006/relationships/image" Target="../media/image162.png"/><Relationship Id="rId71" Type="http://schemas.openxmlformats.org/officeDocument/2006/relationships/customXml" Target="../ink/ink95.xml"/><Relationship Id="rId92" Type="http://schemas.openxmlformats.org/officeDocument/2006/relationships/image" Target="../media/image114.png"/><Relationship Id="rId2" Type="http://schemas.openxmlformats.org/officeDocument/2006/relationships/notesSlide" Target="../notesSlides/notesSlide14.xml"/><Relationship Id="rId29" Type="http://schemas.openxmlformats.org/officeDocument/2006/relationships/customXml" Target="../ink/ink74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5.xml"/><Relationship Id="rId21" Type="http://schemas.openxmlformats.org/officeDocument/2006/relationships/image" Target="../media/image182.png"/><Relationship Id="rId42" Type="http://schemas.openxmlformats.org/officeDocument/2006/relationships/customXml" Target="../ink/ink183.xml"/><Relationship Id="rId47" Type="http://schemas.openxmlformats.org/officeDocument/2006/relationships/image" Target="../media/image195.png"/><Relationship Id="rId63" Type="http://schemas.openxmlformats.org/officeDocument/2006/relationships/image" Target="../media/image203.png"/><Relationship Id="rId68" Type="http://schemas.openxmlformats.org/officeDocument/2006/relationships/customXml" Target="../ink/ink196.xml"/><Relationship Id="rId84" Type="http://schemas.openxmlformats.org/officeDocument/2006/relationships/customXml" Target="../ink/ink204.xml"/><Relationship Id="rId89" Type="http://schemas.openxmlformats.org/officeDocument/2006/relationships/image" Target="../media/image216.png"/><Relationship Id="rId16" Type="http://schemas.openxmlformats.org/officeDocument/2006/relationships/customXml" Target="../ink/ink170.xml"/><Relationship Id="rId11" Type="http://schemas.openxmlformats.org/officeDocument/2006/relationships/image" Target="../media/image177.png"/><Relationship Id="rId32" Type="http://schemas.openxmlformats.org/officeDocument/2006/relationships/customXml" Target="../ink/ink178.xml"/><Relationship Id="rId37" Type="http://schemas.openxmlformats.org/officeDocument/2006/relationships/image" Target="../media/image190.png"/><Relationship Id="rId53" Type="http://schemas.openxmlformats.org/officeDocument/2006/relationships/image" Target="../media/image198.png"/><Relationship Id="rId58" Type="http://schemas.openxmlformats.org/officeDocument/2006/relationships/customXml" Target="../ink/ink191.xml"/><Relationship Id="rId74" Type="http://schemas.openxmlformats.org/officeDocument/2006/relationships/customXml" Target="../ink/ink199.xml"/><Relationship Id="rId79" Type="http://schemas.openxmlformats.org/officeDocument/2006/relationships/image" Target="../media/image211.png"/><Relationship Id="rId5" Type="http://schemas.openxmlformats.org/officeDocument/2006/relationships/image" Target="../media/image174.png"/><Relationship Id="rId90" Type="http://schemas.openxmlformats.org/officeDocument/2006/relationships/customXml" Target="../ink/ink207.xml"/><Relationship Id="rId95" Type="http://schemas.openxmlformats.org/officeDocument/2006/relationships/image" Target="../media/image219.png"/><Relationship Id="rId22" Type="http://schemas.openxmlformats.org/officeDocument/2006/relationships/customXml" Target="../ink/ink173.xml"/><Relationship Id="rId27" Type="http://schemas.openxmlformats.org/officeDocument/2006/relationships/image" Target="../media/image185.png"/><Relationship Id="rId43" Type="http://schemas.openxmlformats.org/officeDocument/2006/relationships/image" Target="../media/image193.png"/><Relationship Id="rId48" Type="http://schemas.openxmlformats.org/officeDocument/2006/relationships/customXml" Target="../ink/ink186.xml"/><Relationship Id="rId64" Type="http://schemas.openxmlformats.org/officeDocument/2006/relationships/customXml" Target="../ink/ink194.xml"/><Relationship Id="rId69" Type="http://schemas.openxmlformats.org/officeDocument/2006/relationships/image" Target="../media/image206.png"/><Relationship Id="rId80" Type="http://schemas.openxmlformats.org/officeDocument/2006/relationships/customXml" Target="../ink/ink202.xml"/><Relationship Id="rId85" Type="http://schemas.openxmlformats.org/officeDocument/2006/relationships/image" Target="../media/image214.png"/><Relationship Id="rId12" Type="http://schemas.openxmlformats.org/officeDocument/2006/relationships/customXml" Target="../ink/ink168.xml"/><Relationship Id="rId17" Type="http://schemas.openxmlformats.org/officeDocument/2006/relationships/image" Target="../media/image180.png"/><Relationship Id="rId25" Type="http://schemas.openxmlformats.org/officeDocument/2006/relationships/image" Target="../media/image184.png"/><Relationship Id="rId33" Type="http://schemas.openxmlformats.org/officeDocument/2006/relationships/image" Target="../media/image188.png"/><Relationship Id="rId38" Type="http://schemas.openxmlformats.org/officeDocument/2006/relationships/customXml" Target="../ink/ink181.xml"/><Relationship Id="rId46" Type="http://schemas.openxmlformats.org/officeDocument/2006/relationships/customXml" Target="../ink/ink185.xml"/><Relationship Id="rId59" Type="http://schemas.openxmlformats.org/officeDocument/2006/relationships/image" Target="../media/image201.png"/><Relationship Id="rId67" Type="http://schemas.openxmlformats.org/officeDocument/2006/relationships/image" Target="../media/image205.png"/><Relationship Id="rId20" Type="http://schemas.openxmlformats.org/officeDocument/2006/relationships/customXml" Target="../ink/ink172.xml"/><Relationship Id="rId41" Type="http://schemas.openxmlformats.org/officeDocument/2006/relationships/image" Target="../media/image192.png"/><Relationship Id="rId54" Type="http://schemas.openxmlformats.org/officeDocument/2006/relationships/customXml" Target="../ink/ink189.xml"/><Relationship Id="rId62" Type="http://schemas.openxmlformats.org/officeDocument/2006/relationships/customXml" Target="../ink/ink193.xml"/><Relationship Id="rId70" Type="http://schemas.openxmlformats.org/officeDocument/2006/relationships/customXml" Target="../ink/ink197.xml"/><Relationship Id="rId75" Type="http://schemas.openxmlformats.org/officeDocument/2006/relationships/image" Target="../media/image209.png"/><Relationship Id="rId83" Type="http://schemas.openxmlformats.org/officeDocument/2006/relationships/image" Target="../media/image213.png"/><Relationship Id="rId88" Type="http://schemas.openxmlformats.org/officeDocument/2006/relationships/customXml" Target="../ink/ink206.xml"/><Relationship Id="rId91" Type="http://schemas.openxmlformats.org/officeDocument/2006/relationships/image" Target="../media/image217.png"/><Relationship Id="rId96" Type="http://schemas.openxmlformats.org/officeDocument/2006/relationships/customXml" Target="../ink/ink21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65.xml"/><Relationship Id="rId15" Type="http://schemas.openxmlformats.org/officeDocument/2006/relationships/image" Target="../media/image179.png"/><Relationship Id="rId23" Type="http://schemas.openxmlformats.org/officeDocument/2006/relationships/image" Target="../media/image183.png"/><Relationship Id="rId28" Type="http://schemas.openxmlformats.org/officeDocument/2006/relationships/customXml" Target="../ink/ink176.xml"/><Relationship Id="rId36" Type="http://schemas.openxmlformats.org/officeDocument/2006/relationships/customXml" Target="../ink/ink180.xml"/><Relationship Id="rId49" Type="http://schemas.openxmlformats.org/officeDocument/2006/relationships/image" Target="../media/image196.png"/><Relationship Id="rId57" Type="http://schemas.openxmlformats.org/officeDocument/2006/relationships/image" Target="../media/image200.png"/><Relationship Id="rId10" Type="http://schemas.openxmlformats.org/officeDocument/2006/relationships/customXml" Target="../ink/ink167.xml"/><Relationship Id="rId31" Type="http://schemas.openxmlformats.org/officeDocument/2006/relationships/image" Target="../media/image187.png"/><Relationship Id="rId44" Type="http://schemas.openxmlformats.org/officeDocument/2006/relationships/customXml" Target="../ink/ink184.xml"/><Relationship Id="rId52" Type="http://schemas.openxmlformats.org/officeDocument/2006/relationships/customXml" Target="../ink/ink188.xml"/><Relationship Id="rId60" Type="http://schemas.openxmlformats.org/officeDocument/2006/relationships/customXml" Target="../ink/ink192.xml"/><Relationship Id="rId65" Type="http://schemas.openxmlformats.org/officeDocument/2006/relationships/image" Target="../media/image204.png"/><Relationship Id="rId73" Type="http://schemas.openxmlformats.org/officeDocument/2006/relationships/image" Target="../media/image208.png"/><Relationship Id="rId78" Type="http://schemas.openxmlformats.org/officeDocument/2006/relationships/customXml" Target="../ink/ink201.xml"/><Relationship Id="rId81" Type="http://schemas.openxmlformats.org/officeDocument/2006/relationships/image" Target="../media/image212.png"/><Relationship Id="rId86" Type="http://schemas.openxmlformats.org/officeDocument/2006/relationships/customXml" Target="../ink/ink205.xml"/><Relationship Id="rId94" Type="http://schemas.openxmlformats.org/officeDocument/2006/relationships/customXml" Target="../ink/ink209.xml"/><Relationship Id="rId99" Type="http://schemas.openxmlformats.org/officeDocument/2006/relationships/image" Target="../media/image221.png"/><Relationship Id="rId101" Type="http://schemas.openxmlformats.org/officeDocument/2006/relationships/image" Target="../media/image222.png"/><Relationship Id="rId4" Type="http://schemas.openxmlformats.org/officeDocument/2006/relationships/customXml" Target="../ink/ink164.xml"/><Relationship Id="rId9" Type="http://schemas.openxmlformats.org/officeDocument/2006/relationships/image" Target="../media/image176.png"/><Relationship Id="rId13" Type="http://schemas.openxmlformats.org/officeDocument/2006/relationships/image" Target="../media/image178.png"/><Relationship Id="rId18" Type="http://schemas.openxmlformats.org/officeDocument/2006/relationships/customXml" Target="../ink/ink171.xml"/><Relationship Id="rId39" Type="http://schemas.openxmlformats.org/officeDocument/2006/relationships/image" Target="../media/image191.png"/><Relationship Id="rId34" Type="http://schemas.openxmlformats.org/officeDocument/2006/relationships/customXml" Target="../ink/ink179.xml"/><Relationship Id="rId50" Type="http://schemas.openxmlformats.org/officeDocument/2006/relationships/customXml" Target="../ink/ink187.xml"/><Relationship Id="rId55" Type="http://schemas.openxmlformats.org/officeDocument/2006/relationships/image" Target="../media/image199.png"/><Relationship Id="rId76" Type="http://schemas.openxmlformats.org/officeDocument/2006/relationships/customXml" Target="../ink/ink200.xml"/><Relationship Id="rId97" Type="http://schemas.openxmlformats.org/officeDocument/2006/relationships/image" Target="../media/image220.png"/><Relationship Id="rId7" Type="http://schemas.openxmlformats.org/officeDocument/2006/relationships/image" Target="../media/image175.png"/><Relationship Id="rId71" Type="http://schemas.openxmlformats.org/officeDocument/2006/relationships/image" Target="../media/image207.png"/><Relationship Id="rId92" Type="http://schemas.openxmlformats.org/officeDocument/2006/relationships/customXml" Target="../ink/ink208.xml"/><Relationship Id="rId2" Type="http://schemas.openxmlformats.org/officeDocument/2006/relationships/notesSlide" Target="../notesSlides/notesSlide15.xml"/><Relationship Id="rId29" Type="http://schemas.openxmlformats.org/officeDocument/2006/relationships/image" Target="../media/image186.png"/><Relationship Id="rId24" Type="http://schemas.openxmlformats.org/officeDocument/2006/relationships/customXml" Target="../ink/ink174.xml"/><Relationship Id="rId40" Type="http://schemas.openxmlformats.org/officeDocument/2006/relationships/customXml" Target="../ink/ink182.xml"/><Relationship Id="rId45" Type="http://schemas.openxmlformats.org/officeDocument/2006/relationships/image" Target="../media/image194.png"/><Relationship Id="rId66" Type="http://schemas.openxmlformats.org/officeDocument/2006/relationships/customXml" Target="../ink/ink195.xml"/><Relationship Id="rId87" Type="http://schemas.openxmlformats.org/officeDocument/2006/relationships/image" Target="../media/image215.png"/><Relationship Id="rId61" Type="http://schemas.openxmlformats.org/officeDocument/2006/relationships/image" Target="../media/image202.png"/><Relationship Id="rId82" Type="http://schemas.openxmlformats.org/officeDocument/2006/relationships/customXml" Target="../ink/ink203.xml"/><Relationship Id="rId19" Type="http://schemas.openxmlformats.org/officeDocument/2006/relationships/image" Target="../media/image181.png"/><Relationship Id="rId14" Type="http://schemas.openxmlformats.org/officeDocument/2006/relationships/customXml" Target="../ink/ink169.xml"/><Relationship Id="rId30" Type="http://schemas.openxmlformats.org/officeDocument/2006/relationships/customXml" Target="../ink/ink177.xml"/><Relationship Id="rId35" Type="http://schemas.openxmlformats.org/officeDocument/2006/relationships/image" Target="../media/image189.png"/><Relationship Id="rId56" Type="http://schemas.openxmlformats.org/officeDocument/2006/relationships/customXml" Target="../ink/ink190.xml"/><Relationship Id="rId77" Type="http://schemas.openxmlformats.org/officeDocument/2006/relationships/image" Target="../media/image210.png"/><Relationship Id="rId100" Type="http://schemas.openxmlformats.org/officeDocument/2006/relationships/customXml" Target="../ink/ink212.xml"/><Relationship Id="rId8" Type="http://schemas.openxmlformats.org/officeDocument/2006/relationships/customXml" Target="../ink/ink166.xml"/><Relationship Id="rId51" Type="http://schemas.openxmlformats.org/officeDocument/2006/relationships/image" Target="../media/image197.png"/><Relationship Id="rId72" Type="http://schemas.openxmlformats.org/officeDocument/2006/relationships/customXml" Target="../ink/ink198.xml"/><Relationship Id="rId93" Type="http://schemas.openxmlformats.org/officeDocument/2006/relationships/image" Target="../media/image218.png"/><Relationship Id="rId98" Type="http://schemas.openxmlformats.org/officeDocument/2006/relationships/customXml" Target="../ink/ink211.xml"/><Relationship Id="rId3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5.xml"/><Relationship Id="rId21" Type="http://schemas.openxmlformats.org/officeDocument/2006/relationships/image" Target="../media/image232.png"/><Relationship Id="rId42" Type="http://schemas.openxmlformats.org/officeDocument/2006/relationships/customXml" Target="../ink/ink233.xml"/><Relationship Id="rId47" Type="http://schemas.openxmlformats.org/officeDocument/2006/relationships/image" Target="../media/image245.png"/><Relationship Id="rId63" Type="http://schemas.openxmlformats.org/officeDocument/2006/relationships/image" Target="../media/image253.png"/><Relationship Id="rId68" Type="http://schemas.openxmlformats.org/officeDocument/2006/relationships/customXml" Target="../ink/ink246.xml"/><Relationship Id="rId16" Type="http://schemas.openxmlformats.org/officeDocument/2006/relationships/customXml" Target="../ink/ink220.xml"/><Relationship Id="rId11" Type="http://schemas.openxmlformats.org/officeDocument/2006/relationships/image" Target="../media/image227.png"/><Relationship Id="rId32" Type="http://schemas.openxmlformats.org/officeDocument/2006/relationships/customXml" Target="../ink/ink228.xml"/><Relationship Id="rId37" Type="http://schemas.openxmlformats.org/officeDocument/2006/relationships/image" Target="../media/image240.png"/><Relationship Id="rId53" Type="http://schemas.openxmlformats.org/officeDocument/2006/relationships/image" Target="../media/image248.png"/><Relationship Id="rId58" Type="http://schemas.openxmlformats.org/officeDocument/2006/relationships/customXml" Target="../ink/ink241.xml"/><Relationship Id="rId74" Type="http://schemas.openxmlformats.org/officeDocument/2006/relationships/customXml" Target="../ink/ink249.xml"/><Relationship Id="rId79" Type="http://schemas.openxmlformats.org/officeDocument/2006/relationships/image" Target="../media/image261.png"/><Relationship Id="rId5" Type="http://schemas.openxmlformats.org/officeDocument/2006/relationships/image" Target="../media/image224.png"/><Relationship Id="rId61" Type="http://schemas.openxmlformats.org/officeDocument/2006/relationships/image" Target="../media/image252.png"/><Relationship Id="rId82" Type="http://schemas.openxmlformats.org/officeDocument/2006/relationships/customXml" Target="../ink/ink253.xml"/><Relationship Id="rId19" Type="http://schemas.openxmlformats.org/officeDocument/2006/relationships/image" Target="../media/image231.png"/><Relationship Id="rId14" Type="http://schemas.openxmlformats.org/officeDocument/2006/relationships/customXml" Target="../ink/ink219.xml"/><Relationship Id="rId22" Type="http://schemas.openxmlformats.org/officeDocument/2006/relationships/customXml" Target="../ink/ink223.xml"/><Relationship Id="rId27" Type="http://schemas.openxmlformats.org/officeDocument/2006/relationships/image" Target="../media/image235.png"/><Relationship Id="rId30" Type="http://schemas.openxmlformats.org/officeDocument/2006/relationships/customXml" Target="../ink/ink227.xml"/><Relationship Id="rId35" Type="http://schemas.openxmlformats.org/officeDocument/2006/relationships/image" Target="../media/image239.png"/><Relationship Id="rId43" Type="http://schemas.openxmlformats.org/officeDocument/2006/relationships/image" Target="../media/image243.png"/><Relationship Id="rId48" Type="http://schemas.openxmlformats.org/officeDocument/2006/relationships/customXml" Target="../ink/ink236.xml"/><Relationship Id="rId56" Type="http://schemas.openxmlformats.org/officeDocument/2006/relationships/customXml" Target="../ink/ink240.xml"/><Relationship Id="rId64" Type="http://schemas.openxmlformats.org/officeDocument/2006/relationships/customXml" Target="../ink/ink244.xml"/><Relationship Id="rId69" Type="http://schemas.openxmlformats.org/officeDocument/2006/relationships/image" Target="../media/image256.png"/><Relationship Id="rId77" Type="http://schemas.openxmlformats.org/officeDocument/2006/relationships/image" Target="../media/image260.png"/><Relationship Id="rId8" Type="http://schemas.openxmlformats.org/officeDocument/2006/relationships/customXml" Target="../ink/ink216.xml"/><Relationship Id="rId51" Type="http://schemas.openxmlformats.org/officeDocument/2006/relationships/image" Target="../media/image247.png"/><Relationship Id="rId72" Type="http://schemas.openxmlformats.org/officeDocument/2006/relationships/customXml" Target="../ink/ink248.xml"/><Relationship Id="rId80" Type="http://schemas.openxmlformats.org/officeDocument/2006/relationships/customXml" Target="../ink/ink252.xml"/><Relationship Id="rId3" Type="http://schemas.openxmlformats.org/officeDocument/2006/relationships/image" Target="../media/image223.png"/><Relationship Id="rId12" Type="http://schemas.openxmlformats.org/officeDocument/2006/relationships/customXml" Target="../ink/ink218.xml"/><Relationship Id="rId17" Type="http://schemas.openxmlformats.org/officeDocument/2006/relationships/image" Target="../media/image230.png"/><Relationship Id="rId25" Type="http://schemas.openxmlformats.org/officeDocument/2006/relationships/image" Target="../media/image234.png"/><Relationship Id="rId33" Type="http://schemas.openxmlformats.org/officeDocument/2006/relationships/image" Target="../media/image238.png"/><Relationship Id="rId38" Type="http://schemas.openxmlformats.org/officeDocument/2006/relationships/customXml" Target="../ink/ink231.xml"/><Relationship Id="rId46" Type="http://schemas.openxmlformats.org/officeDocument/2006/relationships/customXml" Target="../ink/ink235.xml"/><Relationship Id="rId59" Type="http://schemas.openxmlformats.org/officeDocument/2006/relationships/image" Target="../media/image251.png"/><Relationship Id="rId67" Type="http://schemas.openxmlformats.org/officeDocument/2006/relationships/image" Target="../media/image255.png"/><Relationship Id="rId20" Type="http://schemas.openxmlformats.org/officeDocument/2006/relationships/customXml" Target="../ink/ink222.xml"/><Relationship Id="rId41" Type="http://schemas.openxmlformats.org/officeDocument/2006/relationships/image" Target="../media/image242.png"/><Relationship Id="rId54" Type="http://schemas.openxmlformats.org/officeDocument/2006/relationships/customXml" Target="../ink/ink239.xml"/><Relationship Id="rId62" Type="http://schemas.openxmlformats.org/officeDocument/2006/relationships/customXml" Target="../ink/ink243.xml"/><Relationship Id="rId70" Type="http://schemas.openxmlformats.org/officeDocument/2006/relationships/customXml" Target="../ink/ink247.xml"/><Relationship Id="rId75" Type="http://schemas.openxmlformats.org/officeDocument/2006/relationships/image" Target="../media/image259.png"/><Relationship Id="rId83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5.xml"/><Relationship Id="rId15" Type="http://schemas.openxmlformats.org/officeDocument/2006/relationships/image" Target="../media/image229.png"/><Relationship Id="rId23" Type="http://schemas.openxmlformats.org/officeDocument/2006/relationships/image" Target="../media/image233.png"/><Relationship Id="rId28" Type="http://schemas.openxmlformats.org/officeDocument/2006/relationships/customXml" Target="../ink/ink226.xml"/><Relationship Id="rId36" Type="http://schemas.openxmlformats.org/officeDocument/2006/relationships/customXml" Target="../ink/ink230.xml"/><Relationship Id="rId49" Type="http://schemas.openxmlformats.org/officeDocument/2006/relationships/image" Target="../media/image246.png"/><Relationship Id="rId57" Type="http://schemas.openxmlformats.org/officeDocument/2006/relationships/image" Target="../media/image250.png"/><Relationship Id="rId10" Type="http://schemas.openxmlformats.org/officeDocument/2006/relationships/customXml" Target="../ink/ink217.xml"/><Relationship Id="rId31" Type="http://schemas.openxmlformats.org/officeDocument/2006/relationships/image" Target="../media/image237.png"/><Relationship Id="rId44" Type="http://schemas.openxmlformats.org/officeDocument/2006/relationships/customXml" Target="../ink/ink234.xml"/><Relationship Id="rId52" Type="http://schemas.openxmlformats.org/officeDocument/2006/relationships/customXml" Target="../ink/ink238.xml"/><Relationship Id="rId60" Type="http://schemas.openxmlformats.org/officeDocument/2006/relationships/customXml" Target="../ink/ink242.xml"/><Relationship Id="rId65" Type="http://schemas.openxmlformats.org/officeDocument/2006/relationships/image" Target="../media/image254.png"/><Relationship Id="rId73" Type="http://schemas.openxmlformats.org/officeDocument/2006/relationships/image" Target="../media/image258.png"/><Relationship Id="rId78" Type="http://schemas.openxmlformats.org/officeDocument/2006/relationships/customXml" Target="../ink/ink251.xml"/><Relationship Id="rId81" Type="http://schemas.openxmlformats.org/officeDocument/2006/relationships/image" Target="../media/image262.png"/><Relationship Id="rId4" Type="http://schemas.openxmlformats.org/officeDocument/2006/relationships/customXml" Target="../ink/ink214.xml"/><Relationship Id="rId9" Type="http://schemas.openxmlformats.org/officeDocument/2006/relationships/image" Target="../media/image226.png"/><Relationship Id="rId13" Type="http://schemas.openxmlformats.org/officeDocument/2006/relationships/image" Target="../media/image228.png"/><Relationship Id="rId18" Type="http://schemas.openxmlformats.org/officeDocument/2006/relationships/customXml" Target="../ink/ink221.xml"/><Relationship Id="rId39" Type="http://schemas.openxmlformats.org/officeDocument/2006/relationships/image" Target="../media/image241.png"/><Relationship Id="rId34" Type="http://schemas.openxmlformats.org/officeDocument/2006/relationships/customXml" Target="../ink/ink229.xml"/><Relationship Id="rId50" Type="http://schemas.openxmlformats.org/officeDocument/2006/relationships/customXml" Target="../ink/ink237.xml"/><Relationship Id="rId55" Type="http://schemas.openxmlformats.org/officeDocument/2006/relationships/image" Target="../media/image249.png"/><Relationship Id="rId76" Type="http://schemas.openxmlformats.org/officeDocument/2006/relationships/customXml" Target="../ink/ink250.xml"/><Relationship Id="rId7" Type="http://schemas.openxmlformats.org/officeDocument/2006/relationships/image" Target="../media/image225.png"/><Relationship Id="rId71" Type="http://schemas.openxmlformats.org/officeDocument/2006/relationships/image" Target="../media/image257.png"/><Relationship Id="rId2" Type="http://schemas.openxmlformats.org/officeDocument/2006/relationships/customXml" Target="../ink/ink213.xml"/><Relationship Id="rId29" Type="http://schemas.openxmlformats.org/officeDocument/2006/relationships/image" Target="../media/image236.png"/><Relationship Id="rId24" Type="http://schemas.openxmlformats.org/officeDocument/2006/relationships/customXml" Target="../ink/ink224.xml"/><Relationship Id="rId40" Type="http://schemas.openxmlformats.org/officeDocument/2006/relationships/customXml" Target="../ink/ink232.xml"/><Relationship Id="rId45" Type="http://schemas.openxmlformats.org/officeDocument/2006/relationships/image" Target="../media/image244.png"/><Relationship Id="rId66" Type="http://schemas.openxmlformats.org/officeDocument/2006/relationships/customXml" Target="../ink/ink24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6.xml"/><Relationship Id="rId13" Type="http://schemas.openxmlformats.org/officeDocument/2006/relationships/image" Target="../media/image270.png"/><Relationship Id="rId18" Type="http://schemas.openxmlformats.org/officeDocument/2006/relationships/customXml" Target="../ink/ink261.xml"/><Relationship Id="rId3" Type="http://schemas.openxmlformats.org/officeDocument/2006/relationships/image" Target="../media/image18.jpeg"/><Relationship Id="rId21" Type="http://schemas.openxmlformats.org/officeDocument/2006/relationships/image" Target="../media/image274.png"/><Relationship Id="rId7" Type="http://schemas.openxmlformats.org/officeDocument/2006/relationships/image" Target="../media/image267.png"/><Relationship Id="rId12" Type="http://schemas.openxmlformats.org/officeDocument/2006/relationships/customXml" Target="../ink/ink258.xml"/><Relationship Id="rId17" Type="http://schemas.openxmlformats.org/officeDocument/2006/relationships/image" Target="../media/image272.png"/><Relationship Id="rId25" Type="http://schemas.openxmlformats.org/officeDocument/2006/relationships/image" Target="../media/image276.png"/><Relationship Id="rId2" Type="http://schemas.openxmlformats.org/officeDocument/2006/relationships/notesSlide" Target="../notesSlides/notesSlide17.xml"/><Relationship Id="rId16" Type="http://schemas.openxmlformats.org/officeDocument/2006/relationships/customXml" Target="../ink/ink260.xml"/><Relationship Id="rId20" Type="http://schemas.openxmlformats.org/officeDocument/2006/relationships/customXml" Target="../ink/ink26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5.xml"/><Relationship Id="rId11" Type="http://schemas.openxmlformats.org/officeDocument/2006/relationships/image" Target="../media/image269.png"/><Relationship Id="rId24" Type="http://schemas.openxmlformats.org/officeDocument/2006/relationships/customXml" Target="../ink/ink264.xml"/><Relationship Id="rId5" Type="http://schemas.openxmlformats.org/officeDocument/2006/relationships/image" Target="../media/image266.png"/><Relationship Id="rId15" Type="http://schemas.openxmlformats.org/officeDocument/2006/relationships/image" Target="../media/image271.png"/><Relationship Id="rId23" Type="http://schemas.openxmlformats.org/officeDocument/2006/relationships/image" Target="../media/image275.png"/><Relationship Id="rId10" Type="http://schemas.openxmlformats.org/officeDocument/2006/relationships/customXml" Target="../ink/ink257.xml"/><Relationship Id="rId19" Type="http://schemas.openxmlformats.org/officeDocument/2006/relationships/image" Target="../media/image273.png"/><Relationship Id="rId4" Type="http://schemas.openxmlformats.org/officeDocument/2006/relationships/customXml" Target="../ink/ink254.xml"/><Relationship Id="rId9" Type="http://schemas.openxmlformats.org/officeDocument/2006/relationships/image" Target="../media/image268.png"/><Relationship Id="rId14" Type="http://schemas.openxmlformats.org/officeDocument/2006/relationships/customXml" Target="../ink/ink259.xml"/><Relationship Id="rId22" Type="http://schemas.openxmlformats.org/officeDocument/2006/relationships/customXml" Target="../ink/ink26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customXml" Target="../ink/ink265.xml"/><Relationship Id="rId7" Type="http://schemas.openxmlformats.org/officeDocument/2006/relationships/customXml" Target="../ink/ink26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customXml" Target="../ink/ink266.xml"/><Relationship Id="rId4" Type="http://schemas.openxmlformats.org/officeDocument/2006/relationships/image" Target="../media/image27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customXml" Target="../ink/ink268.xml"/><Relationship Id="rId7" Type="http://schemas.openxmlformats.org/officeDocument/2006/relationships/customXml" Target="../ink/ink27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customXml" Target="../ink/ink269.xml"/><Relationship Id="rId4" Type="http://schemas.openxmlformats.org/officeDocument/2006/relationships/image" Target="../media/image280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4.png"/><Relationship Id="rId21" Type="http://schemas.openxmlformats.org/officeDocument/2006/relationships/customXml" Target="../ink/ink280.xml"/><Relationship Id="rId42" Type="http://schemas.openxmlformats.org/officeDocument/2006/relationships/image" Target="../media/image302.png"/><Relationship Id="rId47" Type="http://schemas.openxmlformats.org/officeDocument/2006/relationships/customXml" Target="../ink/ink293.xml"/><Relationship Id="rId63" Type="http://schemas.openxmlformats.org/officeDocument/2006/relationships/customXml" Target="../ink/ink301.xml"/><Relationship Id="rId68" Type="http://schemas.openxmlformats.org/officeDocument/2006/relationships/image" Target="../media/image315.png"/><Relationship Id="rId7" Type="http://schemas.openxmlformats.org/officeDocument/2006/relationships/customXml" Target="../ink/ink273.xml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89.png"/><Relationship Id="rId29" Type="http://schemas.openxmlformats.org/officeDocument/2006/relationships/customXml" Target="../ink/ink284.xml"/><Relationship Id="rId11" Type="http://schemas.openxmlformats.org/officeDocument/2006/relationships/customXml" Target="../ink/ink275.xml"/><Relationship Id="rId24" Type="http://schemas.openxmlformats.org/officeDocument/2006/relationships/image" Target="../media/image293.png"/><Relationship Id="rId32" Type="http://schemas.openxmlformats.org/officeDocument/2006/relationships/image" Target="../media/image297.png"/><Relationship Id="rId37" Type="http://schemas.openxmlformats.org/officeDocument/2006/relationships/customXml" Target="../ink/ink288.xml"/><Relationship Id="rId40" Type="http://schemas.openxmlformats.org/officeDocument/2006/relationships/image" Target="../media/image301.png"/><Relationship Id="rId45" Type="http://schemas.openxmlformats.org/officeDocument/2006/relationships/customXml" Target="../ink/ink292.xml"/><Relationship Id="rId53" Type="http://schemas.openxmlformats.org/officeDocument/2006/relationships/customXml" Target="../ink/ink296.xml"/><Relationship Id="rId58" Type="http://schemas.openxmlformats.org/officeDocument/2006/relationships/image" Target="../media/image310.png"/><Relationship Id="rId66" Type="http://schemas.openxmlformats.org/officeDocument/2006/relationships/image" Target="../media/image314.png"/><Relationship Id="rId5" Type="http://schemas.openxmlformats.org/officeDocument/2006/relationships/customXml" Target="../ink/ink272.xml"/><Relationship Id="rId61" Type="http://schemas.openxmlformats.org/officeDocument/2006/relationships/customXml" Target="../ink/ink300.xml"/><Relationship Id="rId19" Type="http://schemas.openxmlformats.org/officeDocument/2006/relationships/customXml" Target="../ink/ink279.xml"/><Relationship Id="rId14" Type="http://schemas.openxmlformats.org/officeDocument/2006/relationships/image" Target="../media/image288.png"/><Relationship Id="rId22" Type="http://schemas.openxmlformats.org/officeDocument/2006/relationships/image" Target="../media/image292.png"/><Relationship Id="rId27" Type="http://schemas.openxmlformats.org/officeDocument/2006/relationships/customXml" Target="../ink/ink283.xml"/><Relationship Id="rId30" Type="http://schemas.openxmlformats.org/officeDocument/2006/relationships/image" Target="../media/image296.png"/><Relationship Id="rId35" Type="http://schemas.openxmlformats.org/officeDocument/2006/relationships/customXml" Target="../ink/ink287.xml"/><Relationship Id="rId43" Type="http://schemas.openxmlformats.org/officeDocument/2006/relationships/customXml" Target="../ink/ink291.xml"/><Relationship Id="rId48" Type="http://schemas.openxmlformats.org/officeDocument/2006/relationships/image" Target="../media/image305.png"/><Relationship Id="rId56" Type="http://schemas.openxmlformats.org/officeDocument/2006/relationships/image" Target="../media/image309.png"/><Relationship Id="rId64" Type="http://schemas.openxmlformats.org/officeDocument/2006/relationships/image" Target="../media/image313.png"/><Relationship Id="rId69" Type="http://schemas.openxmlformats.org/officeDocument/2006/relationships/customXml" Target="../ink/ink304.xml"/><Relationship Id="rId8" Type="http://schemas.openxmlformats.org/officeDocument/2006/relationships/image" Target="../media/image285.png"/><Relationship Id="rId51" Type="http://schemas.openxmlformats.org/officeDocument/2006/relationships/customXml" Target="../ink/ink295.xml"/><Relationship Id="rId3" Type="http://schemas.openxmlformats.org/officeDocument/2006/relationships/customXml" Target="../ink/ink271.xml"/><Relationship Id="rId12" Type="http://schemas.openxmlformats.org/officeDocument/2006/relationships/image" Target="../media/image287.png"/><Relationship Id="rId17" Type="http://schemas.openxmlformats.org/officeDocument/2006/relationships/customXml" Target="../ink/ink278.xml"/><Relationship Id="rId25" Type="http://schemas.openxmlformats.org/officeDocument/2006/relationships/customXml" Target="../ink/ink282.xml"/><Relationship Id="rId33" Type="http://schemas.openxmlformats.org/officeDocument/2006/relationships/customXml" Target="../ink/ink286.xml"/><Relationship Id="rId38" Type="http://schemas.openxmlformats.org/officeDocument/2006/relationships/image" Target="../media/image300.png"/><Relationship Id="rId46" Type="http://schemas.openxmlformats.org/officeDocument/2006/relationships/image" Target="../media/image304.png"/><Relationship Id="rId59" Type="http://schemas.openxmlformats.org/officeDocument/2006/relationships/customXml" Target="../ink/ink299.xml"/><Relationship Id="rId67" Type="http://schemas.openxmlformats.org/officeDocument/2006/relationships/customXml" Target="../ink/ink303.xml"/><Relationship Id="rId20" Type="http://schemas.openxmlformats.org/officeDocument/2006/relationships/image" Target="../media/image291.png"/><Relationship Id="rId41" Type="http://schemas.openxmlformats.org/officeDocument/2006/relationships/customXml" Target="../ink/ink290.xml"/><Relationship Id="rId54" Type="http://schemas.openxmlformats.org/officeDocument/2006/relationships/image" Target="../media/image308.png"/><Relationship Id="rId62" Type="http://schemas.openxmlformats.org/officeDocument/2006/relationships/image" Target="../media/image312.png"/><Relationship Id="rId70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15" Type="http://schemas.openxmlformats.org/officeDocument/2006/relationships/customXml" Target="../ink/ink277.xml"/><Relationship Id="rId23" Type="http://schemas.openxmlformats.org/officeDocument/2006/relationships/customXml" Target="../ink/ink281.xml"/><Relationship Id="rId28" Type="http://schemas.openxmlformats.org/officeDocument/2006/relationships/image" Target="../media/image295.png"/><Relationship Id="rId36" Type="http://schemas.openxmlformats.org/officeDocument/2006/relationships/image" Target="../media/image299.png"/><Relationship Id="rId49" Type="http://schemas.openxmlformats.org/officeDocument/2006/relationships/customXml" Target="../ink/ink294.xml"/><Relationship Id="rId57" Type="http://schemas.openxmlformats.org/officeDocument/2006/relationships/customXml" Target="../ink/ink298.xml"/><Relationship Id="rId10" Type="http://schemas.openxmlformats.org/officeDocument/2006/relationships/image" Target="../media/image286.png"/><Relationship Id="rId31" Type="http://schemas.openxmlformats.org/officeDocument/2006/relationships/customXml" Target="../ink/ink285.xml"/><Relationship Id="rId44" Type="http://schemas.openxmlformats.org/officeDocument/2006/relationships/image" Target="../media/image303.png"/><Relationship Id="rId52" Type="http://schemas.openxmlformats.org/officeDocument/2006/relationships/image" Target="../media/image307.png"/><Relationship Id="rId60" Type="http://schemas.openxmlformats.org/officeDocument/2006/relationships/image" Target="../media/image311.png"/><Relationship Id="rId65" Type="http://schemas.openxmlformats.org/officeDocument/2006/relationships/customXml" Target="../ink/ink302.xml"/><Relationship Id="rId4" Type="http://schemas.openxmlformats.org/officeDocument/2006/relationships/image" Target="../media/image283.png"/><Relationship Id="rId9" Type="http://schemas.openxmlformats.org/officeDocument/2006/relationships/customXml" Target="../ink/ink274.xml"/><Relationship Id="rId13" Type="http://schemas.openxmlformats.org/officeDocument/2006/relationships/customXml" Target="../ink/ink276.xml"/><Relationship Id="rId18" Type="http://schemas.openxmlformats.org/officeDocument/2006/relationships/image" Target="../media/image290.png"/><Relationship Id="rId39" Type="http://schemas.openxmlformats.org/officeDocument/2006/relationships/customXml" Target="../ink/ink289.xml"/><Relationship Id="rId34" Type="http://schemas.openxmlformats.org/officeDocument/2006/relationships/image" Target="../media/image298.png"/><Relationship Id="rId50" Type="http://schemas.openxmlformats.org/officeDocument/2006/relationships/image" Target="../media/image306.png"/><Relationship Id="rId55" Type="http://schemas.openxmlformats.org/officeDocument/2006/relationships/customXml" Target="../ink/ink29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13" Type="http://schemas.openxmlformats.org/officeDocument/2006/relationships/customXml" Target="../ink/ink310.xml"/><Relationship Id="rId18" Type="http://schemas.openxmlformats.org/officeDocument/2006/relationships/image" Target="../media/image324.png"/><Relationship Id="rId26" Type="http://schemas.openxmlformats.org/officeDocument/2006/relationships/image" Target="../media/image328.png"/><Relationship Id="rId3" Type="http://schemas.openxmlformats.org/officeDocument/2006/relationships/customXml" Target="../ink/ink305.xml"/><Relationship Id="rId21" Type="http://schemas.openxmlformats.org/officeDocument/2006/relationships/customXml" Target="../ink/ink314.xml"/><Relationship Id="rId7" Type="http://schemas.openxmlformats.org/officeDocument/2006/relationships/customXml" Target="../ink/ink307.xml"/><Relationship Id="rId12" Type="http://schemas.openxmlformats.org/officeDocument/2006/relationships/image" Target="../media/image321.png"/><Relationship Id="rId17" Type="http://schemas.openxmlformats.org/officeDocument/2006/relationships/customXml" Target="../ink/ink312.xml"/><Relationship Id="rId25" Type="http://schemas.openxmlformats.org/officeDocument/2006/relationships/customXml" Target="../ink/ink316.xml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23.png"/><Relationship Id="rId20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11" Type="http://schemas.openxmlformats.org/officeDocument/2006/relationships/customXml" Target="../ink/ink309.xml"/><Relationship Id="rId24" Type="http://schemas.openxmlformats.org/officeDocument/2006/relationships/image" Target="../media/image327.png"/><Relationship Id="rId5" Type="http://schemas.openxmlformats.org/officeDocument/2006/relationships/customXml" Target="../ink/ink306.xml"/><Relationship Id="rId15" Type="http://schemas.openxmlformats.org/officeDocument/2006/relationships/customXml" Target="../ink/ink311.xml"/><Relationship Id="rId23" Type="http://schemas.openxmlformats.org/officeDocument/2006/relationships/customXml" Target="../ink/ink315.xml"/><Relationship Id="rId28" Type="http://schemas.openxmlformats.org/officeDocument/2006/relationships/image" Target="../media/image329.png"/><Relationship Id="rId10" Type="http://schemas.openxmlformats.org/officeDocument/2006/relationships/image" Target="../media/image320.png"/><Relationship Id="rId19" Type="http://schemas.openxmlformats.org/officeDocument/2006/relationships/customXml" Target="../ink/ink313.xml"/><Relationship Id="rId4" Type="http://schemas.openxmlformats.org/officeDocument/2006/relationships/image" Target="../media/image317.png"/><Relationship Id="rId9" Type="http://schemas.openxmlformats.org/officeDocument/2006/relationships/customXml" Target="../ink/ink308.xml"/><Relationship Id="rId14" Type="http://schemas.openxmlformats.org/officeDocument/2006/relationships/image" Target="../media/image322.png"/><Relationship Id="rId22" Type="http://schemas.openxmlformats.org/officeDocument/2006/relationships/image" Target="../media/image326.png"/><Relationship Id="rId27" Type="http://schemas.openxmlformats.org/officeDocument/2006/relationships/customXml" Target="../ink/ink3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0.png"/><Relationship Id="rId21" Type="http://schemas.openxmlformats.org/officeDocument/2006/relationships/image" Target="../media/image332.png"/><Relationship Id="rId42" Type="http://schemas.openxmlformats.org/officeDocument/2006/relationships/customXml" Target="../ink/ink337.xml"/><Relationship Id="rId63" Type="http://schemas.openxmlformats.org/officeDocument/2006/relationships/image" Target="../media/image353.png"/><Relationship Id="rId84" Type="http://schemas.openxmlformats.org/officeDocument/2006/relationships/customXml" Target="../ink/ink358.xml"/><Relationship Id="rId138" Type="http://schemas.openxmlformats.org/officeDocument/2006/relationships/customXml" Target="../ink/ink385.xml"/><Relationship Id="rId159" Type="http://schemas.openxmlformats.org/officeDocument/2006/relationships/image" Target="../media/image401.png"/><Relationship Id="rId170" Type="http://schemas.openxmlformats.org/officeDocument/2006/relationships/customXml" Target="../ink/ink401.xml"/><Relationship Id="rId191" Type="http://schemas.openxmlformats.org/officeDocument/2006/relationships/image" Target="../media/image417.png"/><Relationship Id="rId107" Type="http://schemas.openxmlformats.org/officeDocument/2006/relationships/image" Target="../media/image375.png"/><Relationship Id="rId11" Type="http://schemas.openxmlformats.org/officeDocument/2006/relationships/image" Target="../media/image173.png"/><Relationship Id="rId32" Type="http://schemas.openxmlformats.org/officeDocument/2006/relationships/customXml" Target="../ink/ink332.xml"/><Relationship Id="rId53" Type="http://schemas.openxmlformats.org/officeDocument/2006/relationships/image" Target="../media/image348.png"/><Relationship Id="rId74" Type="http://schemas.openxmlformats.org/officeDocument/2006/relationships/customXml" Target="../ink/ink353.xml"/><Relationship Id="rId128" Type="http://schemas.openxmlformats.org/officeDocument/2006/relationships/customXml" Target="../ink/ink380.xml"/><Relationship Id="rId149" Type="http://schemas.openxmlformats.org/officeDocument/2006/relationships/image" Target="../media/image396.png"/><Relationship Id="rId5" Type="http://schemas.openxmlformats.org/officeDocument/2006/relationships/image" Target="../media/image37.png"/><Relationship Id="rId95" Type="http://schemas.openxmlformats.org/officeDocument/2006/relationships/image" Target="../media/image369.png"/><Relationship Id="rId160" Type="http://schemas.openxmlformats.org/officeDocument/2006/relationships/customXml" Target="../ink/ink396.xml"/><Relationship Id="rId181" Type="http://schemas.openxmlformats.org/officeDocument/2006/relationships/image" Target="../media/image412.png"/><Relationship Id="rId22" Type="http://schemas.openxmlformats.org/officeDocument/2006/relationships/customXml" Target="../ink/ink327.xml"/><Relationship Id="rId43" Type="http://schemas.openxmlformats.org/officeDocument/2006/relationships/image" Target="../media/image343.png"/><Relationship Id="rId64" Type="http://schemas.openxmlformats.org/officeDocument/2006/relationships/customXml" Target="../ink/ink348.xml"/><Relationship Id="rId118" Type="http://schemas.openxmlformats.org/officeDocument/2006/relationships/customXml" Target="../ink/ink375.xml"/><Relationship Id="rId139" Type="http://schemas.openxmlformats.org/officeDocument/2006/relationships/image" Target="../media/image391.png"/><Relationship Id="rId85" Type="http://schemas.openxmlformats.org/officeDocument/2006/relationships/image" Target="../media/image364.png"/><Relationship Id="rId150" Type="http://schemas.openxmlformats.org/officeDocument/2006/relationships/customXml" Target="../ink/ink391.xml"/><Relationship Id="rId171" Type="http://schemas.openxmlformats.org/officeDocument/2006/relationships/image" Target="../media/image407.png"/><Relationship Id="rId192" Type="http://schemas.openxmlformats.org/officeDocument/2006/relationships/customXml" Target="../ink/ink412.xml"/><Relationship Id="rId12" Type="http://schemas.openxmlformats.org/officeDocument/2006/relationships/customXml" Target="../ink/ink322.xml"/><Relationship Id="rId33" Type="http://schemas.openxmlformats.org/officeDocument/2006/relationships/image" Target="../media/image338.png"/><Relationship Id="rId108" Type="http://schemas.openxmlformats.org/officeDocument/2006/relationships/customXml" Target="../ink/ink370.xml"/><Relationship Id="rId129" Type="http://schemas.openxmlformats.org/officeDocument/2006/relationships/image" Target="../media/image386.png"/><Relationship Id="rId54" Type="http://schemas.openxmlformats.org/officeDocument/2006/relationships/customXml" Target="../ink/ink343.xml"/><Relationship Id="rId75" Type="http://schemas.openxmlformats.org/officeDocument/2006/relationships/image" Target="../media/image359.png"/><Relationship Id="rId96" Type="http://schemas.openxmlformats.org/officeDocument/2006/relationships/customXml" Target="../ink/ink364.xml"/><Relationship Id="rId140" Type="http://schemas.openxmlformats.org/officeDocument/2006/relationships/customXml" Target="../ink/ink386.xml"/><Relationship Id="rId161" Type="http://schemas.openxmlformats.org/officeDocument/2006/relationships/image" Target="../media/image402.png"/><Relationship Id="rId182" Type="http://schemas.openxmlformats.org/officeDocument/2006/relationships/customXml" Target="../ink/ink407.xml"/><Relationship Id="rId6" Type="http://schemas.openxmlformats.org/officeDocument/2006/relationships/customXml" Target="../ink/ink319.xml"/><Relationship Id="rId23" Type="http://schemas.openxmlformats.org/officeDocument/2006/relationships/image" Target="../media/image333.png"/><Relationship Id="rId119" Type="http://schemas.openxmlformats.org/officeDocument/2006/relationships/image" Target="../media/image381.png"/><Relationship Id="rId44" Type="http://schemas.openxmlformats.org/officeDocument/2006/relationships/customXml" Target="../ink/ink338.xml"/><Relationship Id="rId65" Type="http://schemas.openxmlformats.org/officeDocument/2006/relationships/image" Target="../media/image354.png"/><Relationship Id="rId86" Type="http://schemas.openxmlformats.org/officeDocument/2006/relationships/customXml" Target="../ink/ink359.xml"/><Relationship Id="rId130" Type="http://schemas.openxmlformats.org/officeDocument/2006/relationships/customXml" Target="../ink/ink381.xml"/><Relationship Id="rId151" Type="http://schemas.openxmlformats.org/officeDocument/2006/relationships/image" Target="../media/image397.png"/><Relationship Id="rId172" Type="http://schemas.openxmlformats.org/officeDocument/2006/relationships/customXml" Target="../ink/ink402.xml"/><Relationship Id="rId193" Type="http://schemas.openxmlformats.org/officeDocument/2006/relationships/image" Target="../media/image418.png"/><Relationship Id="rId13" Type="http://schemas.openxmlformats.org/officeDocument/2006/relationships/image" Target="../media/image264.png"/><Relationship Id="rId109" Type="http://schemas.openxmlformats.org/officeDocument/2006/relationships/image" Target="../media/image376.png"/><Relationship Id="rId34" Type="http://schemas.openxmlformats.org/officeDocument/2006/relationships/customXml" Target="../ink/ink333.xml"/><Relationship Id="rId55" Type="http://schemas.openxmlformats.org/officeDocument/2006/relationships/image" Target="../media/image349.png"/><Relationship Id="rId76" Type="http://schemas.openxmlformats.org/officeDocument/2006/relationships/customXml" Target="../ink/ink354.xml"/><Relationship Id="rId97" Type="http://schemas.openxmlformats.org/officeDocument/2006/relationships/image" Target="../media/image370.png"/><Relationship Id="rId120" Type="http://schemas.openxmlformats.org/officeDocument/2006/relationships/customXml" Target="../ink/ink376.xml"/><Relationship Id="rId141" Type="http://schemas.openxmlformats.org/officeDocument/2006/relationships/image" Target="../media/image392.png"/><Relationship Id="rId7" Type="http://schemas.openxmlformats.org/officeDocument/2006/relationships/image" Target="../media/image44.png"/><Relationship Id="rId162" Type="http://schemas.openxmlformats.org/officeDocument/2006/relationships/customXml" Target="../ink/ink397.xml"/><Relationship Id="rId183" Type="http://schemas.openxmlformats.org/officeDocument/2006/relationships/image" Target="../media/image413.png"/><Relationship Id="rId2" Type="http://schemas.openxmlformats.org/officeDocument/2006/relationships/notesSlide" Target="../notesSlides/notesSlide24.xml"/><Relationship Id="rId29" Type="http://schemas.openxmlformats.org/officeDocument/2006/relationships/image" Target="../media/image336.png"/><Relationship Id="rId24" Type="http://schemas.openxmlformats.org/officeDocument/2006/relationships/customXml" Target="../ink/ink328.xml"/><Relationship Id="rId40" Type="http://schemas.openxmlformats.org/officeDocument/2006/relationships/customXml" Target="../ink/ink336.xml"/><Relationship Id="rId45" Type="http://schemas.openxmlformats.org/officeDocument/2006/relationships/image" Target="../media/image344.png"/><Relationship Id="rId66" Type="http://schemas.openxmlformats.org/officeDocument/2006/relationships/customXml" Target="../ink/ink349.xml"/><Relationship Id="rId87" Type="http://schemas.openxmlformats.org/officeDocument/2006/relationships/image" Target="../media/image365.png"/><Relationship Id="rId110" Type="http://schemas.openxmlformats.org/officeDocument/2006/relationships/customXml" Target="../ink/ink371.xml"/><Relationship Id="rId115" Type="http://schemas.openxmlformats.org/officeDocument/2006/relationships/image" Target="../media/image379.png"/><Relationship Id="rId131" Type="http://schemas.openxmlformats.org/officeDocument/2006/relationships/image" Target="../media/image387.png"/><Relationship Id="rId136" Type="http://schemas.openxmlformats.org/officeDocument/2006/relationships/customXml" Target="../ink/ink384.xml"/><Relationship Id="rId157" Type="http://schemas.openxmlformats.org/officeDocument/2006/relationships/image" Target="../media/image400.png"/><Relationship Id="rId178" Type="http://schemas.openxmlformats.org/officeDocument/2006/relationships/customXml" Target="../ink/ink405.xml"/><Relationship Id="rId61" Type="http://schemas.openxmlformats.org/officeDocument/2006/relationships/image" Target="../media/image352.png"/><Relationship Id="rId82" Type="http://schemas.openxmlformats.org/officeDocument/2006/relationships/customXml" Target="../ink/ink357.xml"/><Relationship Id="rId152" Type="http://schemas.openxmlformats.org/officeDocument/2006/relationships/customXml" Target="../ink/ink392.xml"/><Relationship Id="rId173" Type="http://schemas.openxmlformats.org/officeDocument/2006/relationships/image" Target="../media/image408.png"/><Relationship Id="rId194" Type="http://schemas.openxmlformats.org/officeDocument/2006/relationships/customXml" Target="../ink/ink413.xml"/><Relationship Id="rId199" Type="http://schemas.openxmlformats.org/officeDocument/2006/relationships/image" Target="../media/image421.png"/><Relationship Id="rId203" Type="http://schemas.openxmlformats.org/officeDocument/2006/relationships/image" Target="../media/image423.png"/><Relationship Id="rId19" Type="http://schemas.openxmlformats.org/officeDocument/2006/relationships/image" Target="../media/image331.png"/><Relationship Id="rId14" Type="http://schemas.openxmlformats.org/officeDocument/2006/relationships/customXml" Target="../ink/ink323.xml"/><Relationship Id="rId30" Type="http://schemas.openxmlformats.org/officeDocument/2006/relationships/customXml" Target="../ink/ink331.xml"/><Relationship Id="rId35" Type="http://schemas.openxmlformats.org/officeDocument/2006/relationships/image" Target="../media/image339.png"/><Relationship Id="rId56" Type="http://schemas.openxmlformats.org/officeDocument/2006/relationships/customXml" Target="../ink/ink344.xml"/><Relationship Id="rId77" Type="http://schemas.openxmlformats.org/officeDocument/2006/relationships/image" Target="../media/image360.png"/><Relationship Id="rId100" Type="http://schemas.openxmlformats.org/officeDocument/2006/relationships/customXml" Target="../ink/ink366.xml"/><Relationship Id="rId105" Type="http://schemas.openxmlformats.org/officeDocument/2006/relationships/image" Target="../media/image374.png"/><Relationship Id="rId126" Type="http://schemas.openxmlformats.org/officeDocument/2006/relationships/customXml" Target="../ink/ink379.xml"/><Relationship Id="rId147" Type="http://schemas.openxmlformats.org/officeDocument/2006/relationships/image" Target="../media/image395.png"/><Relationship Id="rId168" Type="http://schemas.openxmlformats.org/officeDocument/2006/relationships/customXml" Target="../ink/ink400.xml"/><Relationship Id="rId8" Type="http://schemas.openxmlformats.org/officeDocument/2006/relationships/customXml" Target="../ink/ink320.xml"/><Relationship Id="rId51" Type="http://schemas.openxmlformats.org/officeDocument/2006/relationships/image" Target="../media/image347.png"/><Relationship Id="rId72" Type="http://schemas.openxmlformats.org/officeDocument/2006/relationships/customXml" Target="../ink/ink352.xml"/><Relationship Id="rId93" Type="http://schemas.openxmlformats.org/officeDocument/2006/relationships/image" Target="../media/image368.png"/><Relationship Id="rId98" Type="http://schemas.openxmlformats.org/officeDocument/2006/relationships/customXml" Target="../ink/ink365.xml"/><Relationship Id="rId121" Type="http://schemas.openxmlformats.org/officeDocument/2006/relationships/image" Target="../media/image382.png"/><Relationship Id="rId142" Type="http://schemas.openxmlformats.org/officeDocument/2006/relationships/customXml" Target="../ink/ink387.xml"/><Relationship Id="rId163" Type="http://schemas.openxmlformats.org/officeDocument/2006/relationships/image" Target="../media/image403.png"/><Relationship Id="rId184" Type="http://schemas.openxmlformats.org/officeDocument/2006/relationships/customXml" Target="../ink/ink408.xml"/><Relationship Id="rId189" Type="http://schemas.openxmlformats.org/officeDocument/2006/relationships/image" Target="../media/image416.png"/><Relationship Id="rId3" Type="http://schemas.openxmlformats.org/officeDocument/2006/relationships/image" Target="../media/image20.jpeg"/><Relationship Id="rId25" Type="http://schemas.openxmlformats.org/officeDocument/2006/relationships/image" Target="../media/image334.png"/><Relationship Id="rId46" Type="http://schemas.openxmlformats.org/officeDocument/2006/relationships/customXml" Target="../ink/ink339.xml"/><Relationship Id="rId67" Type="http://schemas.openxmlformats.org/officeDocument/2006/relationships/image" Target="../media/image355.png"/><Relationship Id="rId116" Type="http://schemas.openxmlformats.org/officeDocument/2006/relationships/customXml" Target="../ink/ink374.xml"/><Relationship Id="rId137" Type="http://schemas.openxmlformats.org/officeDocument/2006/relationships/image" Target="../media/image390.png"/><Relationship Id="rId158" Type="http://schemas.openxmlformats.org/officeDocument/2006/relationships/customXml" Target="../ink/ink395.xml"/><Relationship Id="rId20" Type="http://schemas.openxmlformats.org/officeDocument/2006/relationships/customXml" Target="../ink/ink326.xml"/><Relationship Id="rId41" Type="http://schemas.openxmlformats.org/officeDocument/2006/relationships/image" Target="../media/image342.png"/><Relationship Id="rId62" Type="http://schemas.openxmlformats.org/officeDocument/2006/relationships/customXml" Target="../ink/ink347.xml"/><Relationship Id="rId83" Type="http://schemas.openxmlformats.org/officeDocument/2006/relationships/image" Target="../media/image363.png"/><Relationship Id="rId88" Type="http://schemas.openxmlformats.org/officeDocument/2006/relationships/customXml" Target="../ink/ink360.xml"/><Relationship Id="rId111" Type="http://schemas.openxmlformats.org/officeDocument/2006/relationships/image" Target="../media/image377.png"/><Relationship Id="rId132" Type="http://schemas.openxmlformats.org/officeDocument/2006/relationships/customXml" Target="../ink/ink382.xml"/><Relationship Id="rId153" Type="http://schemas.openxmlformats.org/officeDocument/2006/relationships/image" Target="../media/image398.png"/><Relationship Id="rId174" Type="http://schemas.openxmlformats.org/officeDocument/2006/relationships/customXml" Target="../ink/ink403.xml"/><Relationship Id="rId179" Type="http://schemas.openxmlformats.org/officeDocument/2006/relationships/image" Target="../media/image411.png"/><Relationship Id="rId195" Type="http://schemas.openxmlformats.org/officeDocument/2006/relationships/image" Target="../media/image419.png"/><Relationship Id="rId190" Type="http://schemas.openxmlformats.org/officeDocument/2006/relationships/customXml" Target="../ink/ink411.xml"/><Relationship Id="rId15" Type="http://schemas.openxmlformats.org/officeDocument/2006/relationships/image" Target="../media/image265.png"/><Relationship Id="rId36" Type="http://schemas.openxmlformats.org/officeDocument/2006/relationships/customXml" Target="../ink/ink334.xml"/><Relationship Id="rId57" Type="http://schemas.openxmlformats.org/officeDocument/2006/relationships/image" Target="../media/image350.png"/><Relationship Id="rId106" Type="http://schemas.openxmlformats.org/officeDocument/2006/relationships/customXml" Target="../ink/ink369.xml"/><Relationship Id="rId127" Type="http://schemas.openxmlformats.org/officeDocument/2006/relationships/image" Target="../media/image385.png"/><Relationship Id="rId10" Type="http://schemas.openxmlformats.org/officeDocument/2006/relationships/customXml" Target="../ink/ink321.xml"/><Relationship Id="rId31" Type="http://schemas.openxmlformats.org/officeDocument/2006/relationships/image" Target="../media/image337.png"/><Relationship Id="rId52" Type="http://schemas.openxmlformats.org/officeDocument/2006/relationships/customXml" Target="../ink/ink342.xml"/><Relationship Id="rId73" Type="http://schemas.openxmlformats.org/officeDocument/2006/relationships/image" Target="../media/image358.png"/><Relationship Id="rId78" Type="http://schemas.openxmlformats.org/officeDocument/2006/relationships/customXml" Target="../ink/ink355.xml"/><Relationship Id="rId94" Type="http://schemas.openxmlformats.org/officeDocument/2006/relationships/customXml" Target="../ink/ink363.xml"/><Relationship Id="rId99" Type="http://schemas.openxmlformats.org/officeDocument/2006/relationships/image" Target="../media/image371.png"/><Relationship Id="rId101" Type="http://schemas.openxmlformats.org/officeDocument/2006/relationships/image" Target="../media/image372.png"/><Relationship Id="rId122" Type="http://schemas.openxmlformats.org/officeDocument/2006/relationships/customXml" Target="../ink/ink377.xml"/><Relationship Id="rId143" Type="http://schemas.openxmlformats.org/officeDocument/2006/relationships/image" Target="../media/image393.png"/><Relationship Id="rId148" Type="http://schemas.openxmlformats.org/officeDocument/2006/relationships/customXml" Target="../ink/ink390.xml"/><Relationship Id="rId164" Type="http://schemas.openxmlformats.org/officeDocument/2006/relationships/customXml" Target="../ink/ink398.xml"/><Relationship Id="rId169" Type="http://schemas.openxmlformats.org/officeDocument/2006/relationships/image" Target="../media/image406.png"/><Relationship Id="rId185" Type="http://schemas.openxmlformats.org/officeDocument/2006/relationships/image" Target="../media/image414.png"/><Relationship Id="rId4" Type="http://schemas.openxmlformats.org/officeDocument/2006/relationships/customXml" Target="../ink/ink318.xml"/><Relationship Id="rId9" Type="http://schemas.openxmlformats.org/officeDocument/2006/relationships/image" Target="../media/image69.png"/><Relationship Id="rId180" Type="http://schemas.openxmlformats.org/officeDocument/2006/relationships/customXml" Target="../ink/ink406.xml"/><Relationship Id="rId26" Type="http://schemas.openxmlformats.org/officeDocument/2006/relationships/customXml" Target="../ink/ink329.xml"/><Relationship Id="rId47" Type="http://schemas.openxmlformats.org/officeDocument/2006/relationships/image" Target="../media/image345.png"/><Relationship Id="rId68" Type="http://schemas.openxmlformats.org/officeDocument/2006/relationships/customXml" Target="../ink/ink350.xml"/><Relationship Id="rId89" Type="http://schemas.openxmlformats.org/officeDocument/2006/relationships/image" Target="../media/image366.png"/><Relationship Id="rId112" Type="http://schemas.openxmlformats.org/officeDocument/2006/relationships/customXml" Target="../ink/ink372.xml"/><Relationship Id="rId133" Type="http://schemas.openxmlformats.org/officeDocument/2006/relationships/image" Target="../media/image388.png"/><Relationship Id="rId154" Type="http://schemas.openxmlformats.org/officeDocument/2006/relationships/customXml" Target="../ink/ink393.xml"/><Relationship Id="rId175" Type="http://schemas.openxmlformats.org/officeDocument/2006/relationships/image" Target="../media/image409.png"/><Relationship Id="rId196" Type="http://schemas.openxmlformats.org/officeDocument/2006/relationships/customXml" Target="../ink/ink414.xml"/><Relationship Id="rId200" Type="http://schemas.openxmlformats.org/officeDocument/2006/relationships/customXml" Target="../ink/ink416.xml"/><Relationship Id="rId16" Type="http://schemas.openxmlformats.org/officeDocument/2006/relationships/customXml" Target="../ink/ink324.xml"/><Relationship Id="rId37" Type="http://schemas.openxmlformats.org/officeDocument/2006/relationships/image" Target="../media/image340.png"/><Relationship Id="rId58" Type="http://schemas.openxmlformats.org/officeDocument/2006/relationships/customXml" Target="../ink/ink345.xml"/><Relationship Id="rId79" Type="http://schemas.openxmlformats.org/officeDocument/2006/relationships/image" Target="../media/image361.png"/><Relationship Id="rId102" Type="http://schemas.openxmlformats.org/officeDocument/2006/relationships/customXml" Target="../ink/ink367.xml"/><Relationship Id="rId123" Type="http://schemas.openxmlformats.org/officeDocument/2006/relationships/image" Target="../media/image383.png"/><Relationship Id="rId144" Type="http://schemas.openxmlformats.org/officeDocument/2006/relationships/customXml" Target="../ink/ink388.xml"/><Relationship Id="rId90" Type="http://schemas.openxmlformats.org/officeDocument/2006/relationships/customXml" Target="../ink/ink361.xml"/><Relationship Id="rId165" Type="http://schemas.openxmlformats.org/officeDocument/2006/relationships/image" Target="../media/image404.png"/><Relationship Id="rId186" Type="http://schemas.openxmlformats.org/officeDocument/2006/relationships/customXml" Target="../ink/ink409.xml"/><Relationship Id="rId27" Type="http://schemas.openxmlformats.org/officeDocument/2006/relationships/image" Target="../media/image335.png"/><Relationship Id="rId48" Type="http://schemas.openxmlformats.org/officeDocument/2006/relationships/customXml" Target="../ink/ink340.xml"/><Relationship Id="rId69" Type="http://schemas.openxmlformats.org/officeDocument/2006/relationships/image" Target="../media/image356.png"/><Relationship Id="rId113" Type="http://schemas.openxmlformats.org/officeDocument/2006/relationships/image" Target="../media/image378.png"/><Relationship Id="rId134" Type="http://schemas.openxmlformats.org/officeDocument/2006/relationships/customXml" Target="../ink/ink383.xml"/><Relationship Id="rId80" Type="http://schemas.openxmlformats.org/officeDocument/2006/relationships/customXml" Target="../ink/ink356.xml"/><Relationship Id="rId155" Type="http://schemas.openxmlformats.org/officeDocument/2006/relationships/image" Target="../media/image399.png"/><Relationship Id="rId176" Type="http://schemas.openxmlformats.org/officeDocument/2006/relationships/customXml" Target="../ink/ink404.xml"/><Relationship Id="rId197" Type="http://schemas.openxmlformats.org/officeDocument/2006/relationships/image" Target="../media/image420.png"/><Relationship Id="rId201" Type="http://schemas.openxmlformats.org/officeDocument/2006/relationships/image" Target="../media/image422.png"/><Relationship Id="rId17" Type="http://schemas.openxmlformats.org/officeDocument/2006/relationships/image" Target="../media/image330.png"/><Relationship Id="rId38" Type="http://schemas.openxmlformats.org/officeDocument/2006/relationships/customXml" Target="../ink/ink335.xml"/><Relationship Id="rId59" Type="http://schemas.openxmlformats.org/officeDocument/2006/relationships/image" Target="../media/image351.png"/><Relationship Id="rId103" Type="http://schemas.openxmlformats.org/officeDocument/2006/relationships/image" Target="../media/image373.png"/><Relationship Id="rId124" Type="http://schemas.openxmlformats.org/officeDocument/2006/relationships/customXml" Target="../ink/ink378.xml"/><Relationship Id="rId70" Type="http://schemas.openxmlformats.org/officeDocument/2006/relationships/customXml" Target="../ink/ink351.xml"/><Relationship Id="rId91" Type="http://schemas.openxmlformats.org/officeDocument/2006/relationships/image" Target="../media/image367.png"/><Relationship Id="rId145" Type="http://schemas.openxmlformats.org/officeDocument/2006/relationships/image" Target="../media/image394.png"/><Relationship Id="rId166" Type="http://schemas.openxmlformats.org/officeDocument/2006/relationships/customXml" Target="../ink/ink399.xml"/><Relationship Id="rId187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330.xml"/><Relationship Id="rId49" Type="http://schemas.openxmlformats.org/officeDocument/2006/relationships/image" Target="../media/image346.png"/><Relationship Id="rId114" Type="http://schemas.openxmlformats.org/officeDocument/2006/relationships/customXml" Target="../ink/ink373.xml"/><Relationship Id="rId60" Type="http://schemas.openxmlformats.org/officeDocument/2006/relationships/customXml" Target="../ink/ink346.xml"/><Relationship Id="rId81" Type="http://schemas.openxmlformats.org/officeDocument/2006/relationships/image" Target="../media/image362.png"/><Relationship Id="rId135" Type="http://schemas.openxmlformats.org/officeDocument/2006/relationships/image" Target="../media/image389.png"/><Relationship Id="rId156" Type="http://schemas.openxmlformats.org/officeDocument/2006/relationships/customXml" Target="../ink/ink394.xml"/><Relationship Id="rId177" Type="http://schemas.openxmlformats.org/officeDocument/2006/relationships/image" Target="../media/image410.png"/><Relationship Id="rId198" Type="http://schemas.openxmlformats.org/officeDocument/2006/relationships/customXml" Target="../ink/ink415.xml"/><Relationship Id="rId202" Type="http://schemas.openxmlformats.org/officeDocument/2006/relationships/customXml" Target="../ink/ink417.xml"/><Relationship Id="rId18" Type="http://schemas.openxmlformats.org/officeDocument/2006/relationships/customXml" Target="../ink/ink325.xml"/><Relationship Id="rId39" Type="http://schemas.openxmlformats.org/officeDocument/2006/relationships/image" Target="../media/image341.png"/><Relationship Id="rId50" Type="http://schemas.openxmlformats.org/officeDocument/2006/relationships/customXml" Target="../ink/ink341.xml"/><Relationship Id="rId104" Type="http://schemas.openxmlformats.org/officeDocument/2006/relationships/customXml" Target="../ink/ink368.xml"/><Relationship Id="rId125" Type="http://schemas.openxmlformats.org/officeDocument/2006/relationships/image" Target="../media/image384.png"/><Relationship Id="rId146" Type="http://schemas.openxmlformats.org/officeDocument/2006/relationships/customXml" Target="../ink/ink389.xml"/><Relationship Id="rId167" Type="http://schemas.openxmlformats.org/officeDocument/2006/relationships/image" Target="../media/image405.png"/><Relationship Id="rId188" Type="http://schemas.openxmlformats.org/officeDocument/2006/relationships/customXml" Target="../ink/ink410.xml"/><Relationship Id="rId71" Type="http://schemas.openxmlformats.org/officeDocument/2006/relationships/image" Target="../media/image357.png"/><Relationship Id="rId92" Type="http://schemas.openxmlformats.org/officeDocument/2006/relationships/customXml" Target="../ink/ink36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75.xml"/><Relationship Id="rId21" Type="http://schemas.openxmlformats.org/officeDocument/2006/relationships/customXml" Target="../ink/ink427.xml"/><Relationship Id="rId63" Type="http://schemas.openxmlformats.org/officeDocument/2006/relationships/customXml" Target="../ink/ink448.xml"/><Relationship Id="rId159" Type="http://schemas.openxmlformats.org/officeDocument/2006/relationships/customXml" Target="../ink/ink496.xml"/><Relationship Id="rId170" Type="http://schemas.openxmlformats.org/officeDocument/2006/relationships/image" Target="../media/image507.png"/><Relationship Id="rId226" Type="http://schemas.openxmlformats.org/officeDocument/2006/relationships/image" Target="../media/image535.png"/><Relationship Id="rId268" Type="http://schemas.openxmlformats.org/officeDocument/2006/relationships/image" Target="../media/image556.png"/><Relationship Id="rId11" Type="http://schemas.openxmlformats.org/officeDocument/2006/relationships/customXml" Target="../ink/ink422.xml"/><Relationship Id="rId32" Type="http://schemas.openxmlformats.org/officeDocument/2006/relationships/image" Target="../media/image438.png"/><Relationship Id="rId53" Type="http://schemas.openxmlformats.org/officeDocument/2006/relationships/customXml" Target="../ink/ink443.xml"/><Relationship Id="rId74" Type="http://schemas.openxmlformats.org/officeDocument/2006/relationships/image" Target="../media/image459.png"/><Relationship Id="rId128" Type="http://schemas.openxmlformats.org/officeDocument/2006/relationships/image" Target="../media/image486.png"/><Relationship Id="rId149" Type="http://schemas.openxmlformats.org/officeDocument/2006/relationships/customXml" Target="../ink/ink491.xml"/><Relationship Id="rId5" Type="http://schemas.openxmlformats.org/officeDocument/2006/relationships/customXml" Target="../ink/ink419.xml"/><Relationship Id="rId95" Type="http://schemas.openxmlformats.org/officeDocument/2006/relationships/customXml" Target="../ink/ink464.xml"/><Relationship Id="rId160" Type="http://schemas.openxmlformats.org/officeDocument/2006/relationships/image" Target="../media/image502.png"/><Relationship Id="rId181" Type="http://schemas.openxmlformats.org/officeDocument/2006/relationships/customXml" Target="../ink/ink507.xml"/><Relationship Id="rId216" Type="http://schemas.openxmlformats.org/officeDocument/2006/relationships/image" Target="../media/image530.png"/><Relationship Id="rId237" Type="http://schemas.openxmlformats.org/officeDocument/2006/relationships/customXml" Target="../ink/ink535.xml"/><Relationship Id="rId258" Type="http://schemas.openxmlformats.org/officeDocument/2006/relationships/image" Target="../media/image551.png"/><Relationship Id="rId22" Type="http://schemas.openxmlformats.org/officeDocument/2006/relationships/image" Target="../media/image433.png"/><Relationship Id="rId43" Type="http://schemas.openxmlformats.org/officeDocument/2006/relationships/customXml" Target="../ink/ink438.xml"/><Relationship Id="rId64" Type="http://schemas.openxmlformats.org/officeDocument/2006/relationships/image" Target="../media/image454.png"/><Relationship Id="rId118" Type="http://schemas.openxmlformats.org/officeDocument/2006/relationships/image" Target="../media/image481.png"/><Relationship Id="rId139" Type="http://schemas.openxmlformats.org/officeDocument/2006/relationships/customXml" Target="../ink/ink486.xml"/><Relationship Id="rId85" Type="http://schemas.openxmlformats.org/officeDocument/2006/relationships/customXml" Target="../ink/ink459.xml"/><Relationship Id="rId150" Type="http://schemas.openxmlformats.org/officeDocument/2006/relationships/image" Target="../media/image497.png"/><Relationship Id="rId171" Type="http://schemas.openxmlformats.org/officeDocument/2006/relationships/customXml" Target="../ink/ink502.xml"/><Relationship Id="rId192" Type="http://schemas.openxmlformats.org/officeDocument/2006/relationships/image" Target="../media/image518.png"/><Relationship Id="rId206" Type="http://schemas.openxmlformats.org/officeDocument/2006/relationships/image" Target="../media/image525.png"/><Relationship Id="rId227" Type="http://schemas.openxmlformats.org/officeDocument/2006/relationships/customXml" Target="../ink/ink530.xml"/><Relationship Id="rId248" Type="http://schemas.openxmlformats.org/officeDocument/2006/relationships/image" Target="../media/image546.png"/><Relationship Id="rId269" Type="http://schemas.openxmlformats.org/officeDocument/2006/relationships/customXml" Target="../ink/ink551.xml"/><Relationship Id="rId12" Type="http://schemas.openxmlformats.org/officeDocument/2006/relationships/image" Target="../media/image428.png"/><Relationship Id="rId33" Type="http://schemas.openxmlformats.org/officeDocument/2006/relationships/customXml" Target="../ink/ink433.xml"/><Relationship Id="rId108" Type="http://schemas.openxmlformats.org/officeDocument/2006/relationships/image" Target="../media/image476.png"/><Relationship Id="rId129" Type="http://schemas.openxmlformats.org/officeDocument/2006/relationships/customXml" Target="../ink/ink481.xml"/><Relationship Id="rId54" Type="http://schemas.openxmlformats.org/officeDocument/2006/relationships/image" Target="../media/image449.png"/><Relationship Id="rId75" Type="http://schemas.openxmlformats.org/officeDocument/2006/relationships/customXml" Target="../ink/ink454.xml"/><Relationship Id="rId96" Type="http://schemas.openxmlformats.org/officeDocument/2006/relationships/image" Target="../media/image470.png"/><Relationship Id="rId140" Type="http://schemas.openxmlformats.org/officeDocument/2006/relationships/image" Target="../media/image492.png"/><Relationship Id="rId161" Type="http://schemas.openxmlformats.org/officeDocument/2006/relationships/customXml" Target="../ink/ink497.xml"/><Relationship Id="rId182" Type="http://schemas.openxmlformats.org/officeDocument/2006/relationships/image" Target="../media/image513.png"/><Relationship Id="rId217" Type="http://schemas.openxmlformats.org/officeDocument/2006/relationships/customXml" Target="../ink/ink525.xml"/><Relationship Id="rId6" Type="http://schemas.openxmlformats.org/officeDocument/2006/relationships/image" Target="../media/image425.png"/><Relationship Id="rId238" Type="http://schemas.openxmlformats.org/officeDocument/2006/relationships/image" Target="../media/image541.png"/><Relationship Id="rId259" Type="http://schemas.openxmlformats.org/officeDocument/2006/relationships/customXml" Target="../ink/ink546.xml"/><Relationship Id="rId23" Type="http://schemas.openxmlformats.org/officeDocument/2006/relationships/customXml" Target="../ink/ink428.xml"/><Relationship Id="rId119" Type="http://schemas.openxmlformats.org/officeDocument/2006/relationships/customXml" Target="../ink/ink476.xml"/><Relationship Id="rId270" Type="http://schemas.openxmlformats.org/officeDocument/2006/relationships/image" Target="../media/image557.png"/><Relationship Id="rId44" Type="http://schemas.openxmlformats.org/officeDocument/2006/relationships/image" Target="../media/image444.png"/><Relationship Id="rId65" Type="http://schemas.openxmlformats.org/officeDocument/2006/relationships/customXml" Target="../ink/ink449.xml"/><Relationship Id="rId86" Type="http://schemas.openxmlformats.org/officeDocument/2006/relationships/image" Target="../media/image465.png"/><Relationship Id="rId130" Type="http://schemas.openxmlformats.org/officeDocument/2006/relationships/image" Target="../media/image487.png"/><Relationship Id="rId151" Type="http://schemas.openxmlformats.org/officeDocument/2006/relationships/customXml" Target="../ink/ink492.xml"/><Relationship Id="rId172" Type="http://schemas.openxmlformats.org/officeDocument/2006/relationships/image" Target="../media/image508.png"/><Relationship Id="rId193" Type="http://schemas.openxmlformats.org/officeDocument/2006/relationships/customXml" Target="../ink/ink513.xml"/><Relationship Id="rId207" Type="http://schemas.openxmlformats.org/officeDocument/2006/relationships/customXml" Target="../ink/ink520.xml"/><Relationship Id="rId228" Type="http://schemas.openxmlformats.org/officeDocument/2006/relationships/image" Target="../media/image536.png"/><Relationship Id="rId249" Type="http://schemas.openxmlformats.org/officeDocument/2006/relationships/customXml" Target="../ink/ink541.xml"/><Relationship Id="rId13" Type="http://schemas.openxmlformats.org/officeDocument/2006/relationships/customXml" Target="../ink/ink423.xml"/><Relationship Id="rId109" Type="http://schemas.openxmlformats.org/officeDocument/2006/relationships/customXml" Target="../ink/ink471.xml"/><Relationship Id="rId260" Type="http://schemas.openxmlformats.org/officeDocument/2006/relationships/image" Target="../media/image552.png"/><Relationship Id="rId34" Type="http://schemas.openxmlformats.org/officeDocument/2006/relationships/image" Target="../media/image439.png"/><Relationship Id="rId55" Type="http://schemas.openxmlformats.org/officeDocument/2006/relationships/customXml" Target="../ink/ink444.xml"/><Relationship Id="rId76" Type="http://schemas.openxmlformats.org/officeDocument/2006/relationships/image" Target="../media/image460.png"/><Relationship Id="rId97" Type="http://schemas.openxmlformats.org/officeDocument/2006/relationships/customXml" Target="../ink/ink465.xml"/><Relationship Id="rId120" Type="http://schemas.openxmlformats.org/officeDocument/2006/relationships/image" Target="../media/image482.png"/><Relationship Id="rId141" Type="http://schemas.openxmlformats.org/officeDocument/2006/relationships/customXml" Target="../ink/ink487.xml"/><Relationship Id="rId7" Type="http://schemas.openxmlformats.org/officeDocument/2006/relationships/customXml" Target="../ink/ink420.xml"/><Relationship Id="rId162" Type="http://schemas.openxmlformats.org/officeDocument/2006/relationships/image" Target="../media/image503.png"/><Relationship Id="rId183" Type="http://schemas.openxmlformats.org/officeDocument/2006/relationships/customXml" Target="../ink/ink508.xml"/><Relationship Id="rId218" Type="http://schemas.openxmlformats.org/officeDocument/2006/relationships/image" Target="../media/image531.png"/><Relationship Id="rId239" Type="http://schemas.openxmlformats.org/officeDocument/2006/relationships/customXml" Target="../ink/ink536.xml"/><Relationship Id="rId250" Type="http://schemas.openxmlformats.org/officeDocument/2006/relationships/image" Target="../media/image547.png"/><Relationship Id="rId271" Type="http://schemas.openxmlformats.org/officeDocument/2006/relationships/customXml" Target="../ink/ink552.xml"/><Relationship Id="rId24" Type="http://schemas.openxmlformats.org/officeDocument/2006/relationships/image" Target="../media/image434.png"/><Relationship Id="rId45" Type="http://schemas.openxmlformats.org/officeDocument/2006/relationships/customXml" Target="../ink/ink439.xml"/><Relationship Id="rId66" Type="http://schemas.openxmlformats.org/officeDocument/2006/relationships/image" Target="../media/image455.png"/><Relationship Id="rId87" Type="http://schemas.openxmlformats.org/officeDocument/2006/relationships/customXml" Target="../ink/ink460.xml"/><Relationship Id="rId110" Type="http://schemas.openxmlformats.org/officeDocument/2006/relationships/image" Target="../media/image477.png"/><Relationship Id="rId131" Type="http://schemas.openxmlformats.org/officeDocument/2006/relationships/customXml" Target="../ink/ink482.xml"/><Relationship Id="rId152" Type="http://schemas.openxmlformats.org/officeDocument/2006/relationships/image" Target="../media/image498.png"/><Relationship Id="rId173" Type="http://schemas.openxmlformats.org/officeDocument/2006/relationships/customXml" Target="../ink/ink503.xml"/><Relationship Id="rId194" Type="http://schemas.openxmlformats.org/officeDocument/2006/relationships/image" Target="../media/image519.png"/><Relationship Id="rId208" Type="http://schemas.openxmlformats.org/officeDocument/2006/relationships/image" Target="../media/image526.png"/><Relationship Id="rId229" Type="http://schemas.openxmlformats.org/officeDocument/2006/relationships/customXml" Target="../ink/ink531.xml"/><Relationship Id="rId240" Type="http://schemas.openxmlformats.org/officeDocument/2006/relationships/image" Target="../media/image542.png"/><Relationship Id="rId261" Type="http://schemas.openxmlformats.org/officeDocument/2006/relationships/customXml" Target="../ink/ink547.xml"/><Relationship Id="rId14" Type="http://schemas.openxmlformats.org/officeDocument/2006/relationships/image" Target="../media/image429.png"/><Relationship Id="rId35" Type="http://schemas.openxmlformats.org/officeDocument/2006/relationships/customXml" Target="../ink/ink434.xml"/><Relationship Id="rId56" Type="http://schemas.openxmlformats.org/officeDocument/2006/relationships/image" Target="../media/image450.png"/><Relationship Id="rId77" Type="http://schemas.openxmlformats.org/officeDocument/2006/relationships/customXml" Target="../ink/ink455.xml"/><Relationship Id="rId100" Type="http://schemas.openxmlformats.org/officeDocument/2006/relationships/image" Target="../media/image472.png"/><Relationship Id="rId8" Type="http://schemas.openxmlformats.org/officeDocument/2006/relationships/image" Target="../media/image426.png"/><Relationship Id="rId98" Type="http://schemas.openxmlformats.org/officeDocument/2006/relationships/image" Target="../media/image471.png"/><Relationship Id="rId121" Type="http://schemas.openxmlformats.org/officeDocument/2006/relationships/customXml" Target="../ink/ink477.xml"/><Relationship Id="rId142" Type="http://schemas.openxmlformats.org/officeDocument/2006/relationships/image" Target="../media/image493.png"/><Relationship Id="rId163" Type="http://schemas.openxmlformats.org/officeDocument/2006/relationships/customXml" Target="../ink/ink498.xml"/><Relationship Id="rId184" Type="http://schemas.openxmlformats.org/officeDocument/2006/relationships/image" Target="../media/image514.png"/><Relationship Id="rId219" Type="http://schemas.openxmlformats.org/officeDocument/2006/relationships/customXml" Target="../ink/ink526.xml"/><Relationship Id="rId230" Type="http://schemas.openxmlformats.org/officeDocument/2006/relationships/image" Target="../media/image537.png"/><Relationship Id="rId251" Type="http://schemas.openxmlformats.org/officeDocument/2006/relationships/customXml" Target="../ink/ink542.xml"/><Relationship Id="rId25" Type="http://schemas.openxmlformats.org/officeDocument/2006/relationships/customXml" Target="../ink/ink429.xml"/><Relationship Id="rId46" Type="http://schemas.openxmlformats.org/officeDocument/2006/relationships/image" Target="../media/image445.png"/><Relationship Id="rId67" Type="http://schemas.openxmlformats.org/officeDocument/2006/relationships/customXml" Target="../ink/ink450.xml"/><Relationship Id="rId272" Type="http://schemas.openxmlformats.org/officeDocument/2006/relationships/image" Target="../media/image558.png"/><Relationship Id="rId88" Type="http://schemas.openxmlformats.org/officeDocument/2006/relationships/image" Target="../media/image466.png"/><Relationship Id="rId111" Type="http://schemas.openxmlformats.org/officeDocument/2006/relationships/customXml" Target="../ink/ink472.xml"/><Relationship Id="rId132" Type="http://schemas.openxmlformats.org/officeDocument/2006/relationships/image" Target="../media/image488.png"/><Relationship Id="rId153" Type="http://schemas.openxmlformats.org/officeDocument/2006/relationships/customXml" Target="../ink/ink493.xml"/><Relationship Id="rId174" Type="http://schemas.openxmlformats.org/officeDocument/2006/relationships/image" Target="../media/image509.png"/><Relationship Id="rId195" Type="http://schemas.openxmlformats.org/officeDocument/2006/relationships/customXml" Target="../ink/ink514.xml"/><Relationship Id="rId209" Type="http://schemas.openxmlformats.org/officeDocument/2006/relationships/customXml" Target="../ink/ink521.xml"/><Relationship Id="rId220" Type="http://schemas.openxmlformats.org/officeDocument/2006/relationships/image" Target="../media/image532.png"/><Relationship Id="rId241" Type="http://schemas.openxmlformats.org/officeDocument/2006/relationships/customXml" Target="../ink/ink537.xml"/><Relationship Id="rId15" Type="http://schemas.openxmlformats.org/officeDocument/2006/relationships/customXml" Target="../ink/ink424.xml"/><Relationship Id="rId36" Type="http://schemas.openxmlformats.org/officeDocument/2006/relationships/image" Target="../media/image440.png"/><Relationship Id="rId57" Type="http://schemas.openxmlformats.org/officeDocument/2006/relationships/customXml" Target="../ink/ink445.xml"/><Relationship Id="rId262" Type="http://schemas.openxmlformats.org/officeDocument/2006/relationships/image" Target="../media/image553.png"/><Relationship Id="rId78" Type="http://schemas.openxmlformats.org/officeDocument/2006/relationships/image" Target="../media/image461.png"/><Relationship Id="rId99" Type="http://schemas.openxmlformats.org/officeDocument/2006/relationships/customXml" Target="../ink/ink466.xml"/><Relationship Id="rId101" Type="http://schemas.openxmlformats.org/officeDocument/2006/relationships/customXml" Target="../ink/ink467.xml"/><Relationship Id="rId122" Type="http://schemas.openxmlformats.org/officeDocument/2006/relationships/image" Target="../media/image483.png"/><Relationship Id="rId143" Type="http://schemas.openxmlformats.org/officeDocument/2006/relationships/customXml" Target="../ink/ink488.xml"/><Relationship Id="rId164" Type="http://schemas.openxmlformats.org/officeDocument/2006/relationships/image" Target="../media/image504.png"/><Relationship Id="rId185" Type="http://schemas.openxmlformats.org/officeDocument/2006/relationships/customXml" Target="../ink/ink509.xml"/><Relationship Id="rId9" Type="http://schemas.openxmlformats.org/officeDocument/2006/relationships/customXml" Target="../ink/ink421.xml"/><Relationship Id="rId210" Type="http://schemas.openxmlformats.org/officeDocument/2006/relationships/image" Target="../media/image527.png"/><Relationship Id="rId26" Type="http://schemas.openxmlformats.org/officeDocument/2006/relationships/image" Target="../media/image435.png"/><Relationship Id="rId231" Type="http://schemas.openxmlformats.org/officeDocument/2006/relationships/customXml" Target="../ink/ink532.xml"/><Relationship Id="rId252" Type="http://schemas.openxmlformats.org/officeDocument/2006/relationships/image" Target="../media/image548.png"/><Relationship Id="rId47" Type="http://schemas.openxmlformats.org/officeDocument/2006/relationships/customXml" Target="../ink/ink440.xml"/><Relationship Id="rId68" Type="http://schemas.openxmlformats.org/officeDocument/2006/relationships/image" Target="../media/image456.png"/><Relationship Id="rId89" Type="http://schemas.openxmlformats.org/officeDocument/2006/relationships/customXml" Target="../ink/ink461.xml"/><Relationship Id="rId112" Type="http://schemas.openxmlformats.org/officeDocument/2006/relationships/image" Target="../media/image478.png"/><Relationship Id="rId133" Type="http://schemas.openxmlformats.org/officeDocument/2006/relationships/customXml" Target="../ink/ink483.xml"/><Relationship Id="rId154" Type="http://schemas.openxmlformats.org/officeDocument/2006/relationships/image" Target="../media/image499.png"/><Relationship Id="rId175" Type="http://schemas.openxmlformats.org/officeDocument/2006/relationships/customXml" Target="../ink/ink504.xml"/><Relationship Id="rId196" Type="http://schemas.openxmlformats.org/officeDocument/2006/relationships/image" Target="../media/image520.png"/><Relationship Id="rId200" Type="http://schemas.openxmlformats.org/officeDocument/2006/relationships/image" Target="../media/image522.png"/><Relationship Id="rId16" Type="http://schemas.openxmlformats.org/officeDocument/2006/relationships/image" Target="../media/image430.png"/><Relationship Id="rId221" Type="http://schemas.openxmlformats.org/officeDocument/2006/relationships/customXml" Target="../ink/ink527.xml"/><Relationship Id="rId242" Type="http://schemas.openxmlformats.org/officeDocument/2006/relationships/image" Target="../media/image543.png"/><Relationship Id="rId263" Type="http://schemas.openxmlformats.org/officeDocument/2006/relationships/customXml" Target="../ink/ink548.xml"/><Relationship Id="rId37" Type="http://schemas.openxmlformats.org/officeDocument/2006/relationships/customXml" Target="../ink/ink435.xml"/><Relationship Id="rId58" Type="http://schemas.openxmlformats.org/officeDocument/2006/relationships/image" Target="../media/image451.png"/><Relationship Id="rId79" Type="http://schemas.openxmlformats.org/officeDocument/2006/relationships/customXml" Target="../ink/ink456.xml"/><Relationship Id="rId102" Type="http://schemas.openxmlformats.org/officeDocument/2006/relationships/image" Target="../media/image473.png"/><Relationship Id="rId123" Type="http://schemas.openxmlformats.org/officeDocument/2006/relationships/customXml" Target="../ink/ink478.xml"/><Relationship Id="rId144" Type="http://schemas.openxmlformats.org/officeDocument/2006/relationships/image" Target="../media/image494.png"/><Relationship Id="rId90" Type="http://schemas.openxmlformats.org/officeDocument/2006/relationships/image" Target="../media/image467.png"/><Relationship Id="rId165" Type="http://schemas.openxmlformats.org/officeDocument/2006/relationships/customXml" Target="../ink/ink499.xml"/><Relationship Id="rId186" Type="http://schemas.openxmlformats.org/officeDocument/2006/relationships/image" Target="../media/image515.png"/><Relationship Id="rId211" Type="http://schemas.openxmlformats.org/officeDocument/2006/relationships/customXml" Target="../ink/ink522.xml"/><Relationship Id="rId232" Type="http://schemas.openxmlformats.org/officeDocument/2006/relationships/image" Target="../media/image538.png"/><Relationship Id="rId253" Type="http://schemas.openxmlformats.org/officeDocument/2006/relationships/customXml" Target="../ink/ink543.xml"/><Relationship Id="rId27" Type="http://schemas.openxmlformats.org/officeDocument/2006/relationships/customXml" Target="../ink/ink430.xml"/><Relationship Id="rId48" Type="http://schemas.openxmlformats.org/officeDocument/2006/relationships/image" Target="../media/image446.png"/><Relationship Id="rId69" Type="http://schemas.openxmlformats.org/officeDocument/2006/relationships/customXml" Target="../ink/ink451.xml"/><Relationship Id="rId113" Type="http://schemas.openxmlformats.org/officeDocument/2006/relationships/customXml" Target="../ink/ink473.xml"/><Relationship Id="rId134" Type="http://schemas.openxmlformats.org/officeDocument/2006/relationships/image" Target="../media/image489.png"/><Relationship Id="rId80" Type="http://schemas.openxmlformats.org/officeDocument/2006/relationships/image" Target="../media/image462.png"/><Relationship Id="rId155" Type="http://schemas.openxmlformats.org/officeDocument/2006/relationships/customXml" Target="../ink/ink494.xml"/><Relationship Id="rId176" Type="http://schemas.openxmlformats.org/officeDocument/2006/relationships/image" Target="../media/image510.png"/><Relationship Id="rId197" Type="http://schemas.openxmlformats.org/officeDocument/2006/relationships/customXml" Target="../ink/ink515.xml"/><Relationship Id="rId201" Type="http://schemas.openxmlformats.org/officeDocument/2006/relationships/customXml" Target="../ink/ink517.xml"/><Relationship Id="rId222" Type="http://schemas.openxmlformats.org/officeDocument/2006/relationships/image" Target="../media/image533.png"/><Relationship Id="rId243" Type="http://schemas.openxmlformats.org/officeDocument/2006/relationships/customXml" Target="../ink/ink538.xml"/><Relationship Id="rId264" Type="http://schemas.openxmlformats.org/officeDocument/2006/relationships/image" Target="../media/image554.png"/><Relationship Id="rId17" Type="http://schemas.openxmlformats.org/officeDocument/2006/relationships/customXml" Target="../ink/ink425.xml"/><Relationship Id="rId38" Type="http://schemas.openxmlformats.org/officeDocument/2006/relationships/image" Target="../media/image441.png"/><Relationship Id="rId59" Type="http://schemas.openxmlformats.org/officeDocument/2006/relationships/customXml" Target="../ink/ink446.xml"/><Relationship Id="rId103" Type="http://schemas.openxmlformats.org/officeDocument/2006/relationships/customXml" Target="../ink/ink468.xml"/><Relationship Id="rId124" Type="http://schemas.openxmlformats.org/officeDocument/2006/relationships/image" Target="../media/image484.png"/><Relationship Id="rId70" Type="http://schemas.openxmlformats.org/officeDocument/2006/relationships/image" Target="../media/image457.png"/><Relationship Id="rId91" Type="http://schemas.openxmlformats.org/officeDocument/2006/relationships/customXml" Target="../ink/ink462.xml"/><Relationship Id="rId145" Type="http://schemas.openxmlformats.org/officeDocument/2006/relationships/customXml" Target="../ink/ink489.xml"/><Relationship Id="rId166" Type="http://schemas.openxmlformats.org/officeDocument/2006/relationships/image" Target="../media/image505.png"/><Relationship Id="rId187" Type="http://schemas.openxmlformats.org/officeDocument/2006/relationships/customXml" Target="../ink/ink510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528.png"/><Relationship Id="rId233" Type="http://schemas.openxmlformats.org/officeDocument/2006/relationships/customXml" Target="../ink/ink533.xml"/><Relationship Id="rId254" Type="http://schemas.openxmlformats.org/officeDocument/2006/relationships/image" Target="../media/image549.png"/><Relationship Id="rId28" Type="http://schemas.openxmlformats.org/officeDocument/2006/relationships/image" Target="../media/image436.png"/><Relationship Id="rId49" Type="http://schemas.openxmlformats.org/officeDocument/2006/relationships/customXml" Target="../ink/ink441.xml"/><Relationship Id="rId114" Type="http://schemas.openxmlformats.org/officeDocument/2006/relationships/image" Target="../media/image479.png"/><Relationship Id="rId60" Type="http://schemas.openxmlformats.org/officeDocument/2006/relationships/image" Target="../media/image452.png"/><Relationship Id="rId81" Type="http://schemas.openxmlformats.org/officeDocument/2006/relationships/customXml" Target="../ink/ink457.xml"/><Relationship Id="rId135" Type="http://schemas.openxmlformats.org/officeDocument/2006/relationships/customXml" Target="../ink/ink484.xml"/><Relationship Id="rId156" Type="http://schemas.openxmlformats.org/officeDocument/2006/relationships/image" Target="../media/image500.png"/><Relationship Id="rId177" Type="http://schemas.openxmlformats.org/officeDocument/2006/relationships/customXml" Target="../ink/ink505.xml"/><Relationship Id="rId198" Type="http://schemas.openxmlformats.org/officeDocument/2006/relationships/image" Target="../media/image521.png"/><Relationship Id="rId202" Type="http://schemas.openxmlformats.org/officeDocument/2006/relationships/image" Target="../media/image523.png"/><Relationship Id="rId223" Type="http://schemas.openxmlformats.org/officeDocument/2006/relationships/customXml" Target="../ink/ink528.xml"/><Relationship Id="rId244" Type="http://schemas.openxmlformats.org/officeDocument/2006/relationships/image" Target="../media/image544.png"/><Relationship Id="rId18" Type="http://schemas.openxmlformats.org/officeDocument/2006/relationships/image" Target="../media/image431.png"/><Relationship Id="rId39" Type="http://schemas.openxmlformats.org/officeDocument/2006/relationships/customXml" Target="../ink/ink436.xml"/><Relationship Id="rId265" Type="http://schemas.openxmlformats.org/officeDocument/2006/relationships/customXml" Target="../ink/ink549.xml"/><Relationship Id="rId50" Type="http://schemas.openxmlformats.org/officeDocument/2006/relationships/image" Target="../media/image447.png"/><Relationship Id="rId104" Type="http://schemas.openxmlformats.org/officeDocument/2006/relationships/image" Target="../media/image474.png"/><Relationship Id="rId125" Type="http://schemas.openxmlformats.org/officeDocument/2006/relationships/customXml" Target="../ink/ink479.xml"/><Relationship Id="rId146" Type="http://schemas.openxmlformats.org/officeDocument/2006/relationships/image" Target="../media/image495.png"/><Relationship Id="rId167" Type="http://schemas.openxmlformats.org/officeDocument/2006/relationships/customXml" Target="../ink/ink500.xml"/><Relationship Id="rId188" Type="http://schemas.openxmlformats.org/officeDocument/2006/relationships/image" Target="../media/image516.png"/><Relationship Id="rId71" Type="http://schemas.openxmlformats.org/officeDocument/2006/relationships/customXml" Target="../ink/ink452.xml"/><Relationship Id="rId92" Type="http://schemas.openxmlformats.org/officeDocument/2006/relationships/image" Target="../media/image468.png"/><Relationship Id="rId213" Type="http://schemas.openxmlformats.org/officeDocument/2006/relationships/customXml" Target="../ink/ink523.xml"/><Relationship Id="rId234" Type="http://schemas.openxmlformats.org/officeDocument/2006/relationships/image" Target="../media/image539.png"/><Relationship Id="rId2" Type="http://schemas.openxmlformats.org/officeDocument/2006/relationships/notesSlide" Target="../notesSlides/notesSlide26.xml"/><Relationship Id="rId29" Type="http://schemas.openxmlformats.org/officeDocument/2006/relationships/customXml" Target="../ink/ink431.xml"/><Relationship Id="rId255" Type="http://schemas.openxmlformats.org/officeDocument/2006/relationships/customXml" Target="../ink/ink544.xml"/><Relationship Id="rId40" Type="http://schemas.openxmlformats.org/officeDocument/2006/relationships/image" Target="../media/image442.png"/><Relationship Id="rId115" Type="http://schemas.openxmlformats.org/officeDocument/2006/relationships/customXml" Target="../ink/ink474.xml"/><Relationship Id="rId136" Type="http://schemas.openxmlformats.org/officeDocument/2006/relationships/image" Target="../media/image490.png"/><Relationship Id="rId157" Type="http://schemas.openxmlformats.org/officeDocument/2006/relationships/customXml" Target="../ink/ink495.xml"/><Relationship Id="rId178" Type="http://schemas.openxmlformats.org/officeDocument/2006/relationships/image" Target="../media/image511.png"/><Relationship Id="rId61" Type="http://schemas.openxmlformats.org/officeDocument/2006/relationships/customXml" Target="../ink/ink447.xml"/><Relationship Id="rId82" Type="http://schemas.openxmlformats.org/officeDocument/2006/relationships/image" Target="../media/image463.png"/><Relationship Id="rId199" Type="http://schemas.openxmlformats.org/officeDocument/2006/relationships/customXml" Target="../ink/ink516.xml"/><Relationship Id="rId203" Type="http://schemas.openxmlformats.org/officeDocument/2006/relationships/customXml" Target="../ink/ink518.xml"/><Relationship Id="rId19" Type="http://schemas.openxmlformats.org/officeDocument/2006/relationships/customXml" Target="../ink/ink426.xml"/><Relationship Id="rId224" Type="http://schemas.openxmlformats.org/officeDocument/2006/relationships/image" Target="../media/image534.png"/><Relationship Id="rId245" Type="http://schemas.openxmlformats.org/officeDocument/2006/relationships/customXml" Target="../ink/ink539.xml"/><Relationship Id="rId266" Type="http://schemas.openxmlformats.org/officeDocument/2006/relationships/image" Target="../media/image555.png"/><Relationship Id="rId30" Type="http://schemas.openxmlformats.org/officeDocument/2006/relationships/image" Target="../media/image437.png"/><Relationship Id="rId105" Type="http://schemas.openxmlformats.org/officeDocument/2006/relationships/customXml" Target="../ink/ink469.xml"/><Relationship Id="rId126" Type="http://schemas.openxmlformats.org/officeDocument/2006/relationships/image" Target="../media/image485.png"/><Relationship Id="rId147" Type="http://schemas.openxmlformats.org/officeDocument/2006/relationships/customXml" Target="../ink/ink490.xml"/><Relationship Id="rId168" Type="http://schemas.openxmlformats.org/officeDocument/2006/relationships/image" Target="../media/image506.png"/><Relationship Id="rId51" Type="http://schemas.openxmlformats.org/officeDocument/2006/relationships/customXml" Target="../ink/ink442.xml"/><Relationship Id="rId72" Type="http://schemas.openxmlformats.org/officeDocument/2006/relationships/image" Target="../media/image458.png"/><Relationship Id="rId93" Type="http://schemas.openxmlformats.org/officeDocument/2006/relationships/customXml" Target="../ink/ink463.xml"/><Relationship Id="rId189" Type="http://schemas.openxmlformats.org/officeDocument/2006/relationships/customXml" Target="../ink/ink511.xml"/><Relationship Id="rId3" Type="http://schemas.openxmlformats.org/officeDocument/2006/relationships/customXml" Target="../ink/ink418.xml"/><Relationship Id="rId214" Type="http://schemas.openxmlformats.org/officeDocument/2006/relationships/image" Target="../media/image529.png"/><Relationship Id="rId235" Type="http://schemas.openxmlformats.org/officeDocument/2006/relationships/customXml" Target="../ink/ink534.xml"/><Relationship Id="rId256" Type="http://schemas.openxmlformats.org/officeDocument/2006/relationships/image" Target="../media/image550.png"/><Relationship Id="rId116" Type="http://schemas.openxmlformats.org/officeDocument/2006/relationships/image" Target="../media/image480.png"/><Relationship Id="rId137" Type="http://schemas.openxmlformats.org/officeDocument/2006/relationships/customXml" Target="../ink/ink485.xml"/><Relationship Id="rId158" Type="http://schemas.openxmlformats.org/officeDocument/2006/relationships/image" Target="../media/image501.png"/><Relationship Id="rId20" Type="http://schemas.openxmlformats.org/officeDocument/2006/relationships/image" Target="../media/image432.png"/><Relationship Id="rId41" Type="http://schemas.openxmlformats.org/officeDocument/2006/relationships/customXml" Target="../ink/ink437.xml"/><Relationship Id="rId62" Type="http://schemas.openxmlformats.org/officeDocument/2006/relationships/image" Target="../media/image453.png"/><Relationship Id="rId83" Type="http://schemas.openxmlformats.org/officeDocument/2006/relationships/customXml" Target="../ink/ink458.xml"/><Relationship Id="rId179" Type="http://schemas.openxmlformats.org/officeDocument/2006/relationships/customXml" Target="../ink/ink506.xml"/><Relationship Id="rId190" Type="http://schemas.openxmlformats.org/officeDocument/2006/relationships/image" Target="../media/image517.png"/><Relationship Id="rId204" Type="http://schemas.openxmlformats.org/officeDocument/2006/relationships/image" Target="../media/image524.png"/><Relationship Id="rId225" Type="http://schemas.openxmlformats.org/officeDocument/2006/relationships/customXml" Target="../ink/ink529.xml"/><Relationship Id="rId246" Type="http://schemas.openxmlformats.org/officeDocument/2006/relationships/image" Target="../media/image545.png"/><Relationship Id="rId267" Type="http://schemas.openxmlformats.org/officeDocument/2006/relationships/customXml" Target="../ink/ink550.xml"/><Relationship Id="rId106" Type="http://schemas.openxmlformats.org/officeDocument/2006/relationships/image" Target="../media/image475.png"/><Relationship Id="rId127" Type="http://schemas.openxmlformats.org/officeDocument/2006/relationships/customXml" Target="../ink/ink480.xml"/><Relationship Id="rId10" Type="http://schemas.openxmlformats.org/officeDocument/2006/relationships/image" Target="../media/image427.png"/><Relationship Id="rId31" Type="http://schemas.openxmlformats.org/officeDocument/2006/relationships/customXml" Target="../ink/ink432.xml"/><Relationship Id="rId52" Type="http://schemas.openxmlformats.org/officeDocument/2006/relationships/image" Target="../media/image448.png"/><Relationship Id="rId73" Type="http://schemas.openxmlformats.org/officeDocument/2006/relationships/customXml" Target="../ink/ink453.xml"/><Relationship Id="rId94" Type="http://schemas.openxmlformats.org/officeDocument/2006/relationships/image" Target="../media/image469.png"/><Relationship Id="rId148" Type="http://schemas.openxmlformats.org/officeDocument/2006/relationships/image" Target="../media/image496.png"/><Relationship Id="rId169" Type="http://schemas.openxmlformats.org/officeDocument/2006/relationships/customXml" Target="../ink/ink501.xml"/><Relationship Id="rId4" Type="http://schemas.openxmlformats.org/officeDocument/2006/relationships/image" Target="../media/image424.png"/><Relationship Id="rId180" Type="http://schemas.openxmlformats.org/officeDocument/2006/relationships/image" Target="../media/image512.png"/><Relationship Id="rId215" Type="http://schemas.openxmlformats.org/officeDocument/2006/relationships/customXml" Target="../ink/ink524.xml"/><Relationship Id="rId236" Type="http://schemas.openxmlformats.org/officeDocument/2006/relationships/image" Target="../media/image540.png"/><Relationship Id="rId257" Type="http://schemas.openxmlformats.org/officeDocument/2006/relationships/customXml" Target="../ink/ink545.xml"/><Relationship Id="rId42" Type="http://schemas.openxmlformats.org/officeDocument/2006/relationships/image" Target="../media/image443.png"/><Relationship Id="rId84" Type="http://schemas.openxmlformats.org/officeDocument/2006/relationships/image" Target="../media/image464.png"/><Relationship Id="rId138" Type="http://schemas.openxmlformats.org/officeDocument/2006/relationships/image" Target="../media/image491.png"/><Relationship Id="rId191" Type="http://schemas.openxmlformats.org/officeDocument/2006/relationships/customXml" Target="../ink/ink512.xml"/><Relationship Id="rId205" Type="http://schemas.openxmlformats.org/officeDocument/2006/relationships/customXml" Target="../ink/ink519.xml"/><Relationship Id="rId247" Type="http://schemas.openxmlformats.org/officeDocument/2006/relationships/customXml" Target="../ink/ink540.xml"/><Relationship Id="rId107" Type="http://schemas.openxmlformats.org/officeDocument/2006/relationships/customXml" Target="../ink/ink47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2.png"/><Relationship Id="rId13" Type="http://schemas.openxmlformats.org/officeDocument/2006/relationships/customXml" Target="../ink/ink558.xml"/><Relationship Id="rId3" Type="http://schemas.openxmlformats.org/officeDocument/2006/relationships/customXml" Target="../ink/ink553.xml"/><Relationship Id="rId7" Type="http://schemas.openxmlformats.org/officeDocument/2006/relationships/customXml" Target="../ink/ink555.xml"/><Relationship Id="rId12" Type="http://schemas.openxmlformats.org/officeDocument/2006/relationships/image" Target="../media/image5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1.png"/><Relationship Id="rId11" Type="http://schemas.openxmlformats.org/officeDocument/2006/relationships/customXml" Target="../ink/ink557.xml"/><Relationship Id="rId5" Type="http://schemas.openxmlformats.org/officeDocument/2006/relationships/customXml" Target="../ink/ink554.xml"/><Relationship Id="rId10" Type="http://schemas.openxmlformats.org/officeDocument/2006/relationships/image" Target="../media/image563.png"/><Relationship Id="rId4" Type="http://schemas.openxmlformats.org/officeDocument/2006/relationships/image" Target="../media/image560.png"/><Relationship Id="rId9" Type="http://schemas.openxmlformats.org/officeDocument/2006/relationships/customXml" Target="../ink/ink556.xml"/><Relationship Id="rId14" Type="http://schemas.openxmlformats.org/officeDocument/2006/relationships/image" Target="../media/image5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png"/><Relationship Id="rId3" Type="http://schemas.openxmlformats.org/officeDocument/2006/relationships/customXml" Target="../ink/ink559.xml"/><Relationship Id="rId7" Type="http://schemas.openxmlformats.org/officeDocument/2006/relationships/customXml" Target="../ink/ink561.xml"/><Relationship Id="rId12" Type="http://schemas.openxmlformats.org/officeDocument/2006/relationships/image" Target="../media/image5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8.png"/><Relationship Id="rId11" Type="http://schemas.openxmlformats.org/officeDocument/2006/relationships/customXml" Target="../ink/ink563.xml"/><Relationship Id="rId5" Type="http://schemas.openxmlformats.org/officeDocument/2006/relationships/customXml" Target="../ink/ink560.xml"/><Relationship Id="rId10" Type="http://schemas.openxmlformats.org/officeDocument/2006/relationships/image" Target="../media/image570.png"/><Relationship Id="rId4" Type="http://schemas.openxmlformats.org/officeDocument/2006/relationships/image" Target="../media/image567.png"/><Relationship Id="rId9" Type="http://schemas.openxmlformats.org/officeDocument/2006/relationships/customXml" Target="../ink/ink56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6.xml"/><Relationship Id="rId3" Type="http://schemas.openxmlformats.org/officeDocument/2006/relationships/image" Target="../media/image573.png"/><Relationship Id="rId7" Type="http://schemas.openxmlformats.org/officeDocument/2006/relationships/image" Target="../media/image5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5.xml"/><Relationship Id="rId5" Type="http://schemas.openxmlformats.org/officeDocument/2006/relationships/image" Target="../media/image574.png"/><Relationship Id="rId4" Type="http://schemas.openxmlformats.org/officeDocument/2006/relationships/customXml" Target="../ink/ink564.xml"/><Relationship Id="rId9" Type="http://schemas.openxmlformats.org/officeDocument/2006/relationships/image" Target="../media/image5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78.xml"/><Relationship Id="rId21" Type="http://schemas.openxmlformats.org/officeDocument/2006/relationships/image" Target="../media/image587.png"/><Relationship Id="rId42" Type="http://schemas.openxmlformats.org/officeDocument/2006/relationships/customXml" Target="../ink/ink586.xml"/><Relationship Id="rId47" Type="http://schemas.openxmlformats.org/officeDocument/2006/relationships/image" Target="../media/image600.png"/><Relationship Id="rId63" Type="http://schemas.openxmlformats.org/officeDocument/2006/relationships/image" Target="../media/image608.png"/><Relationship Id="rId68" Type="http://schemas.openxmlformats.org/officeDocument/2006/relationships/customXml" Target="../ink/ink599.xml"/><Relationship Id="rId84" Type="http://schemas.openxmlformats.org/officeDocument/2006/relationships/customXml" Target="../ink/ink607.xml"/><Relationship Id="rId89" Type="http://schemas.openxmlformats.org/officeDocument/2006/relationships/image" Target="../media/image621.png"/><Relationship Id="rId16" Type="http://schemas.openxmlformats.org/officeDocument/2006/relationships/customXml" Target="../ink/ink573.xml"/><Relationship Id="rId11" Type="http://schemas.openxmlformats.org/officeDocument/2006/relationships/image" Target="../media/image582.png"/><Relationship Id="rId32" Type="http://schemas.openxmlformats.org/officeDocument/2006/relationships/customXml" Target="../ink/ink581.xml"/><Relationship Id="rId37" Type="http://schemas.openxmlformats.org/officeDocument/2006/relationships/image" Target="../media/image595.png"/><Relationship Id="rId53" Type="http://schemas.openxmlformats.org/officeDocument/2006/relationships/image" Target="../media/image603.png"/><Relationship Id="rId58" Type="http://schemas.openxmlformats.org/officeDocument/2006/relationships/customXml" Target="../ink/ink594.xml"/><Relationship Id="rId74" Type="http://schemas.openxmlformats.org/officeDocument/2006/relationships/customXml" Target="../ink/ink602.xml"/><Relationship Id="rId79" Type="http://schemas.openxmlformats.org/officeDocument/2006/relationships/image" Target="../media/image616.png"/><Relationship Id="rId5" Type="http://schemas.openxmlformats.org/officeDocument/2006/relationships/image" Target="../media/image579.png"/><Relationship Id="rId90" Type="http://schemas.openxmlformats.org/officeDocument/2006/relationships/customXml" Target="../ink/ink610.xml"/><Relationship Id="rId95" Type="http://schemas.openxmlformats.org/officeDocument/2006/relationships/image" Target="../media/image624.png"/><Relationship Id="rId22" Type="http://schemas.openxmlformats.org/officeDocument/2006/relationships/customXml" Target="../ink/ink576.xml"/><Relationship Id="rId27" Type="http://schemas.openxmlformats.org/officeDocument/2006/relationships/image" Target="../media/image590.png"/><Relationship Id="rId43" Type="http://schemas.openxmlformats.org/officeDocument/2006/relationships/image" Target="../media/image598.png"/><Relationship Id="rId48" Type="http://schemas.openxmlformats.org/officeDocument/2006/relationships/customXml" Target="../ink/ink589.xml"/><Relationship Id="rId64" Type="http://schemas.openxmlformats.org/officeDocument/2006/relationships/customXml" Target="../ink/ink597.xml"/><Relationship Id="rId69" Type="http://schemas.openxmlformats.org/officeDocument/2006/relationships/image" Target="../media/image611.png"/><Relationship Id="rId8" Type="http://schemas.openxmlformats.org/officeDocument/2006/relationships/customXml" Target="../ink/ink569.xml"/><Relationship Id="rId51" Type="http://schemas.openxmlformats.org/officeDocument/2006/relationships/image" Target="../media/image602.png"/><Relationship Id="rId72" Type="http://schemas.openxmlformats.org/officeDocument/2006/relationships/customXml" Target="../ink/ink601.xml"/><Relationship Id="rId80" Type="http://schemas.openxmlformats.org/officeDocument/2006/relationships/customXml" Target="../ink/ink605.xml"/><Relationship Id="rId85" Type="http://schemas.openxmlformats.org/officeDocument/2006/relationships/image" Target="../media/image619.png"/><Relationship Id="rId93" Type="http://schemas.openxmlformats.org/officeDocument/2006/relationships/image" Target="../media/image623.png"/><Relationship Id="rId3" Type="http://schemas.openxmlformats.org/officeDocument/2006/relationships/image" Target="../media/image578.png"/><Relationship Id="rId12" Type="http://schemas.openxmlformats.org/officeDocument/2006/relationships/customXml" Target="../ink/ink571.xml"/><Relationship Id="rId17" Type="http://schemas.openxmlformats.org/officeDocument/2006/relationships/image" Target="../media/image585.png"/><Relationship Id="rId25" Type="http://schemas.openxmlformats.org/officeDocument/2006/relationships/image" Target="../media/image589.png"/><Relationship Id="rId33" Type="http://schemas.openxmlformats.org/officeDocument/2006/relationships/image" Target="../media/image593.png"/><Relationship Id="rId38" Type="http://schemas.openxmlformats.org/officeDocument/2006/relationships/customXml" Target="../ink/ink584.xml"/><Relationship Id="rId46" Type="http://schemas.openxmlformats.org/officeDocument/2006/relationships/customXml" Target="../ink/ink588.xml"/><Relationship Id="rId59" Type="http://schemas.openxmlformats.org/officeDocument/2006/relationships/image" Target="../media/image606.png"/><Relationship Id="rId67" Type="http://schemas.openxmlformats.org/officeDocument/2006/relationships/image" Target="../media/image610.png"/><Relationship Id="rId20" Type="http://schemas.openxmlformats.org/officeDocument/2006/relationships/customXml" Target="../ink/ink575.xml"/><Relationship Id="rId41" Type="http://schemas.openxmlformats.org/officeDocument/2006/relationships/image" Target="../media/image597.png"/><Relationship Id="rId54" Type="http://schemas.openxmlformats.org/officeDocument/2006/relationships/customXml" Target="../ink/ink592.xml"/><Relationship Id="rId62" Type="http://schemas.openxmlformats.org/officeDocument/2006/relationships/customXml" Target="../ink/ink596.xml"/><Relationship Id="rId70" Type="http://schemas.openxmlformats.org/officeDocument/2006/relationships/customXml" Target="../ink/ink600.xml"/><Relationship Id="rId75" Type="http://schemas.openxmlformats.org/officeDocument/2006/relationships/image" Target="../media/image614.png"/><Relationship Id="rId83" Type="http://schemas.openxmlformats.org/officeDocument/2006/relationships/image" Target="../media/image618.png"/><Relationship Id="rId88" Type="http://schemas.openxmlformats.org/officeDocument/2006/relationships/customXml" Target="../ink/ink609.xml"/><Relationship Id="rId91" Type="http://schemas.openxmlformats.org/officeDocument/2006/relationships/image" Target="../media/image6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8.xml"/><Relationship Id="rId15" Type="http://schemas.openxmlformats.org/officeDocument/2006/relationships/image" Target="../media/image584.png"/><Relationship Id="rId23" Type="http://schemas.openxmlformats.org/officeDocument/2006/relationships/image" Target="../media/image588.png"/><Relationship Id="rId28" Type="http://schemas.openxmlformats.org/officeDocument/2006/relationships/customXml" Target="../ink/ink579.xml"/><Relationship Id="rId36" Type="http://schemas.openxmlformats.org/officeDocument/2006/relationships/customXml" Target="../ink/ink583.xml"/><Relationship Id="rId49" Type="http://schemas.openxmlformats.org/officeDocument/2006/relationships/image" Target="../media/image601.png"/><Relationship Id="rId57" Type="http://schemas.openxmlformats.org/officeDocument/2006/relationships/image" Target="../media/image605.png"/><Relationship Id="rId10" Type="http://schemas.openxmlformats.org/officeDocument/2006/relationships/customXml" Target="../ink/ink570.xml"/><Relationship Id="rId31" Type="http://schemas.openxmlformats.org/officeDocument/2006/relationships/image" Target="../media/image592.png"/><Relationship Id="rId44" Type="http://schemas.openxmlformats.org/officeDocument/2006/relationships/customXml" Target="../ink/ink587.xml"/><Relationship Id="rId52" Type="http://schemas.openxmlformats.org/officeDocument/2006/relationships/customXml" Target="../ink/ink591.xml"/><Relationship Id="rId60" Type="http://schemas.openxmlformats.org/officeDocument/2006/relationships/customXml" Target="../ink/ink595.xml"/><Relationship Id="rId65" Type="http://schemas.openxmlformats.org/officeDocument/2006/relationships/image" Target="../media/image609.png"/><Relationship Id="rId73" Type="http://schemas.openxmlformats.org/officeDocument/2006/relationships/image" Target="../media/image613.png"/><Relationship Id="rId78" Type="http://schemas.openxmlformats.org/officeDocument/2006/relationships/customXml" Target="../ink/ink604.xml"/><Relationship Id="rId81" Type="http://schemas.openxmlformats.org/officeDocument/2006/relationships/image" Target="../media/image617.png"/><Relationship Id="rId86" Type="http://schemas.openxmlformats.org/officeDocument/2006/relationships/customXml" Target="../ink/ink608.xml"/><Relationship Id="rId94" Type="http://schemas.openxmlformats.org/officeDocument/2006/relationships/customXml" Target="../ink/ink612.xml"/><Relationship Id="rId4" Type="http://schemas.openxmlformats.org/officeDocument/2006/relationships/customXml" Target="../ink/ink567.xml"/><Relationship Id="rId9" Type="http://schemas.openxmlformats.org/officeDocument/2006/relationships/image" Target="../media/image581.png"/><Relationship Id="rId13" Type="http://schemas.openxmlformats.org/officeDocument/2006/relationships/image" Target="../media/image583.png"/><Relationship Id="rId18" Type="http://schemas.openxmlformats.org/officeDocument/2006/relationships/customXml" Target="../ink/ink574.xml"/><Relationship Id="rId39" Type="http://schemas.openxmlformats.org/officeDocument/2006/relationships/image" Target="../media/image596.png"/><Relationship Id="rId34" Type="http://schemas.openxmlformats.org/officeDocument/2006/relationships/customXml" Target="../ink/ink582.xml"/><Relationship Id="rId50" Type="http://schemas.openxmlformats.org/officeDocument/2006/relationships/customXml" Target="../ink/ink590.xml"/><Relationship Id="rId55" Type="http://schemas.openxmlformats.org/officeDocument/2006/relationships/image" Target="../media/image604.png"/><Relationship Id="rId76" Type="http://schemas.openxmlformats.org/officeDocument/2006/relationships/customXml" Target="../ink/ink603.xml"/><Relationship Id="rId7" Type="http://schemas.openxmlformats.org/officeDocument/2006/relationships/image" Target="../media/image580.png"/><Relationship Id="rId71" Type="http://schemas.openxmlformats.org/officeDocument/2006/relationships/image" Target="../media/image612.png"/><Relationship Id="rId92" Type="http://schemas.openxmlformats.org/officeDocument/2006/relationships/customXml" Target="../ink/ink611.xml"/><Relationship Id="rId2" Type="http://schemas.openxmlformats.org/officeDocument/2006/relationships/notesSlide" Target="../notesSlides/notesSlide34.xml"/><Relationship Id="rId29" Type="http://schemas.openxmlformats.org/officeDocument/2006/relationships/image" Target="../media/image591.png"/><Relationship Id="rId24" Type="http://schemas.openxmlformats.org/officeDocument/2006/relationships/customXml" Target="../ink/ink577.xml"/><Relationship Id="rId40" Type="http://schemas.openxmlformats.org/officeDocument/2006/relationships/customXml" Target="../ink/ink585.xml"/><Relationship Id="rId45" Type="http://schemas.openxmlformats.org/officeDocument/2006/relationships/image" Target="../media/image599.png"/><Relationship Id="rId66" Type="http://schemas.openxmlformats.org/officeDocument/2006/relationships/customXml" Target="../ink/ink598.xml"/><Relationship Id="rId87" Type="http://schemas.openxmlformats.org/officeDocument/2006/relationships/image" Target="../media/image620.png"/><Relationship Id="rId61" Type="http://schemas.openxmlformats.org/officeDocument/2006/relationships/image" Target="../media/image607.png"/><Relationship Id="rId82" Type="http://schemas.openxmlformats.org/officeDocument/2006/relationships/customXml" Target="../ink/ink606.xml"/><Relationship Id="rId19" Type="http://schemas.openxmlformats.org/officeDocument/2006/relationships/image" Target="../media/image586.png"/><Relationship Id="rId14" Type="http://schemas.openxmlformats.org/officeDocument/2006/relationships/customXml" Target="../ink/ink572.xml"/><Relationship Id="rId30" Type="http://schemas.openxmlformats.org/officeDocument/2006/relationships/customXml" Target="../ink/ink580.xml"/><Relationship Id="rId35" Type="http://schemas.openxmlformats.org/officeDocument/2006/relationships/image" Target="../media/image594.png"/><Relationship Id="rId56" Type="http://schemas.openxmlformats.org/officeDocument/2006/relationships/customXml" Target="../ink/ink593.xml"/><Relationship Id="rId77" Type="http://schemas.openxmlformats.org/officeDocument/2006/relationships/image" Target="../media/image61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5.xml"/><Relationship Id="rId3" Type="http://schemas.openxmlformats.org/officeDocument/2006/relationships/image" Target="../media/image625.jpeg"/><Relationship Id="rId7" Type="http://schemas.openxmlformats.org/officeDocument/2006/relationships/image" Target="../media/image6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14.xml"/><Relationship Id="rId5" Type="http://schemas.openxmlformats.org/officeDocument/2006/relationships/image" Target="../media/image626.png"/><Relationship Id="rId4" Type="http://schemas.openxmlformats.org/officeDocument/2006/relationships/customXml" Target="../ink/ink613.xml"/><Relationship Id="rId9" Type="http://schemas.openxmlformats.org/officeDocument/2006/relationships/image" Target="../media/image62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1.png"/><Relationship Id="rId3" Type="http://schemas.openxmlformats.org/officeDocument/2006/relationships/customXml" Target="../ink/ink616.xml"/><Relationship Id="rId7" Type="http://schemas.openxmlformats.org/officeDocument/2006/relationships/customXml" Target="../ink/ink618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customXml" Target="../ink/ink617.xml"/><Relationship Id="rId4" Type="http://schemas.openxmlformats.org/officeDocument/2006/relationships/image" Target="../media/image6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1.xml"/><Relationship Id="rId3" Type="http://schemas.openxmlformats.org/officeDocument/2006/relationships/image" Target="../media/image632.emf"/><Relationship Id="rId7" Type="http://schemas.openxmlformats.org/officeDocument/2006/relationships/image" Target="../media/image6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20.xml"/><Relationship Id="rId5" Type="http://schemas.openxmlformats.org/officeDocument/2006/relationships/image" Target="../media/image633.png"/><Relationship Id="rId4" Type="http://schemas.openxmlformats.org/officeDocument/2006/relationships/customXml" Target="../ink/ink619.xml"/><Relationship Id="rId9" Type="http://schemas.openxmlformats.org/officeDocument/2006/relationships/image" Target="../media/image635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27.xml"/><Relationship Id="rId18" Type="http://schemas.openxmlformats.org/officeDocument/2006/relationships/image" Target="../media/image643.png"/><Relationship Id="rId26" Type="http://schemas.openxmlformats.org/officeDocument/2006/relationships/image" Target="../media/image647.png"/><Relationship Id="rId3" Type="http://schemas.openxmlformats.org/officeDocument/2006/relationships/customXml" Target="../ink/ink622.xml"/><Relationship Id="rId21" Type="http://schemas.openxmlformats.org/officeDocument/2006/relationships/customXml" Target="../ink/ink631.xml"/><Relationship Id="rId34" Type="http://schemas.openxmlformats.org/officeDocument/2006/relationships/image" Target="../media/image651.png"/><Relationship Id="rId7" Type="http://schemas.openxmlformats.org/officeDocument/2006/relationships/customXml" Target="../ink/ink624.xml"/><Relationship Id="rId12" Type="http://schemas.openxmlformats.org/officeDocument/2006/relationships/image" Target="../media/image640.png"/><Relationship Id="rId17" Type="http://schemas.openxmlformats.org/officeDocument/2006/relationships/customXml" Target="../ink/ink629.xml"/><Relationship Id="rId25" Type="http://schemas.openxmlformats.org/officeDocument/2006/relationships/customXml" Target="../ink/ink633.xml"/><Relationship Id="rId33" Type="http://schemas.openxmlformats.org/officeDocument/2006/relationships/customXml" Target="../ink/ink637.xml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642.png"/><Relationship Id="rId20" Type="http://schemas.openxmlformats.org/officeDocument/2006/relationships/image" Target="../media/image644.png"/><Relationship Id="rId29" Type="http://schemas.openxmlformats.org/officeDocument/2006/relationships/customXml" Target="../ink/ink6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7.png"/><Relationship Id="rId11" Type="http://schemas.openxmlformats.org/officeDocument/2006/relationships/customXml" Target="../ink/ink626.xml"/><Relationship Id="rId24" Type="http://schemas.openxmlformats.org/officeDocument/2006/relationships/image" Target="../media/image646.png"/><Relationship Id="rId32" Type="http://schemas.openxmlformats.org/officeDocument/2006/relationships/image" Target="../media/image650.png"/><Relationship Id="rId5" Type="http://schemas.openxmlformats.org/officeDocument/2006/relationships/customXml" Target="../ink/ink623.xml"/><Relationship Id="rId15" Type="http://schemas.openxmlformats.org/officeDocument/2006/relationships/customXml" Target="../ink/ink628.xml"/><Relationship Id="rId23" Type="http://schemas.openxmlformats.org/officeDocument/2006/relationships/customXml" Target="../ink/ink632.xml"/><Relationship Id="rId28" Type="http://schemas.openxmlformats.org/officeDocument/2006/relationships/image" Target="../media/image648.png"/><Relationship Id="rId10" Type="http://schemas.openxmlformats.org/officeDocument/2006/relationships/image" Target="../media/image639.png"/><Relationship Id="rId19" Type="http://schemas.openxmlformats.org/officeDocument/2006/relationships/customXml" Target="../ink/ink630.xml"/><Relationship Id="rId31" Type="http://schemas.openxmlformats.org/officeDocument/2006/relationships/customXml" Target="../ink/ink636.xml"/><Relationship Id="rId4" Type="http://schemas.openxmlformats.org/officeDocument/2006/relationships/image" Target="../media/image636.png"/><Relationship Id="rId9" Type="http://schemas.openxmlformats.org/officeDocument/2006/relationships/customXml" Target="../ink/ink625.xml"/><Relationship Id="rId14" Type="http://schemas.openxmlformats.org/officeDocument/2006/relationships/image" Target="../media/image641.png"/><Relationship Id="rId22" Type="http://schemas.openxmlformats.org/officeDocument/2006/relationships/image" Target="../media/image645.png"/><Relationship Id="rId27" Type="http://schemas.openxmlformats.org/officeDocument/2006/relationships/customXml" Target="../ink/ink634.xml"/><Relationship Id="rId30" Type="http://schemas.openxmlformats.org/officeDocument/2006/relationships/image" Target="../media/image649.png"/><Relationship Id="rId8" Type="http://schemas.openxmlformats.org/officeDocument/2006/relationships/image" Target="../media/image6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2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53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5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7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8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7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3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customXml" Target="../ink/ink1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9.xm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5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6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8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12" Type="http://schemas.openxmlformats.org/officeDocument/2006/relationships/customXml" Target="../ink/ink17.xml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1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4.xm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21.png"/><Relationship Id="rId14" Type="http://schemas.openxmlformats.org/officeDocument/2006/relationships/customXml" Target="../ink/ink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3BCD139-3A6D-4B81-8226-0503E6A6358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06450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10:  Virtual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CF69F4A5-E6CB-4B0B-8299-F4A8C1CEFA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38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FD2BC1A3-DFC6-4D60-B5FB-EA52511A2F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261355"/>
            <a:ext cx="7604158" cy="5097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Could bring entire process into memory at load time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Or bring a page into memory only when it is needed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Less I/O needed, no unnecessary I/O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Less memory needed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Faster response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More users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Similar to paging system with swapping (diagram on right)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Page is needed </a:t>
            </a:r>
            <a:r>
              <a:rPr lang="en-US" altLang="en-US" dirty="0">
                <a:sym typeface="Symbol" panose="05050102010706020507" pitchFamily="18" charset="2"/>
              </a:rPr>
              <a:t> reference to it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invalid reference </a:t>
            </a:r>
            <a:r>
              <a:rPr lang="en-US" altLang="en-US" dirty="0">
                <a:sym typeface="Symbol" panose="05050102010706020507" pitchFamily="18" charset="2"/>
              </a:rPr>
              <a:t> abort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not-in-memory  bring to memory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Lazy swapper </a:t>
            </a:r>
            <a:r>
              <a:rPr lang="en-US" altLang="en-US" dirty="0">
                <a:sym typeface="Symbol" panose="05050102010706020507" pitchFamily="18" charset="2"/>
              </a:rPr>
              <a:t>– never swaps a page into memory unless page will be needed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Swapper that deals with pages is a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pager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b="1" dirty="0">
              <a:solidFill>
                <a:srgbClr val="006699"/>
              </a:solidFill>
              <a:latin typeface="+mj-lt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FDF53E52-79CB-BEF8-4C49-55E538053FA9}"/>
                  </a:ext>
                </a:extLst>
              </p14:cNvPr>
              <p14:cNvContentPartPr/>
              <p14:nvPr/>
            </p14:nvContentPartPr>
            <p14:xfrm>
              <a:off x="2604465" y="1524069"/>
              <a:ext cx="1796400" cy="9252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FDF53E52-79CB-BEF8-4C49-55E538053F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5465" y="1515429"/>
                <a:ext cx="18140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C76D9B55-D938-3FDC-F63D-9B80FBC7F3B0}"/>
                  </a:ext>
                </a:extLst>
              </p14:cNvPr>
              <p14:cNvContentPartPr/>
              <p14:nvPr/>
            </p14:nvContentPartPr>
            <p14:xfrm>
              <a:off x="5789745" y="1452069"/>
              <a:ext cx="615960" cy="10908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C76D9B55-D938-3FDC-F63D-9B80FBC7F3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80745" y="1443069"/>
                <a:ext cx="6336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E99CC0EA-4670-264D-639D-B1519E61F5ED}"/>
                  </a:ext>
                </a:extLst>
              </p14:cNvPr>
              <p14:cNvContentPartPr/>
              <p14:nvPr/>
            </p14:nvContentPartPr>
            <p14:xfrm>
              <a:off x="4285665" y="1893429"/>
              <a:ext cx="359280" cy="3852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E99CC0EA-4670-264D-639D-B1519E61F5E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76665" y="1884429"/>
                <a:ext cx="3769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筆跡 4">
                <a:extLst>
                  <a:ext uri="{FF2B5EF4-FFF2-40B4-BE49-F238E27FC236}">
                    <a16:creationId xmlns:a16="http://schemas.microsoft.com/office/drawing/2014/main" id="{AED90F53-44C8-E0D7-87A1-84F40D90A8DE}"/>
                  </a:ext>
                </a:extLst>
              </p14:cNvPr>
              <p14:cNvContentPartPr/>
              <p14:nvPr/>
            </p14:nvContentPartPr>
            <p14:xfrm>
              <a:off x="5744745" y="1869309"/>
              <a:ext cx="735480" cy="135000"/>
            </p14:xfrm>
          </p:contentPart>
        </mc:Choice>
        <mc:Fallback xmlns="">
          <p:pic>
            <p:nvPicPr>
              <p:cNvPr id="5" name="筆跡 4">
                <a:extLst>
                  <a:ext uri="{FF2B5EF4-FFF2-40B4-BE49-F238E27FC236}">
                    <a16:creationId xmlns:a16="http://schemas.microsoft.com/office/drawing/2014/main" id="{AED90F53-44C8-E0D7-87A1-84F40D90A8D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36105" y="1860669"/>
                <a:ext cx="7531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D4A0F2C3-FD4D-8B4B-F72C-60732530686F}"/>
                  </a:ext>
                </a:extLst>
              </p14:cNvPr>
              <p14:cNvContentPartPr/>
              <p14:nvPr/>
            </p14:nvContentPartPr>
            <p14:xfrm>
              <a:off x="4414545" y="3561309"/>
              <a:ext cx="880920" cy="133200"/>
            </p14:xfrm>
          </p:contentPart>
        </mc:Choice>
        <mc:Fallback xmlns=""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D4A0F2C3-FD4D-8B4B-F72C-60732530686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05905" y="3552309"/>
                <a:ext cx="898560" cy="15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群組 9">
            <a:extLst>
              <a:ext uri="{FF2B5EF4-FFF2-40B4-BE49-F238E27FC236}">
                <a16:creationId xmlns:a16="http://schemas.microsoft.com/office/drawing/2014/main" id="{A468EB93-78F8-11E5-F34D-E0C62791F67C}"/>
              </a:ext>
            </a:extLst>
          </p:cNvPr>
          <p:cNvGrpSpPr/>
          <p:nvPr/>
        </p:nvGrpSpPr>
        <p:grpSpPr>
          <a:xfrm>
            <a:off x="1745505" y="3932829"/>
            <a:ext cx="2614320" cy="462960"/>
            <a:chOff x="1745505" y="3932829"/>
            <a:chExt cx="2614320" cy="46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24BCACD3-E53F-AD91-3918-D9184B565D75}"/>
                    </a:ext>
                  </a:extLst>
                </p14:cNvPr>
                <p14:cNvContentPartPr/>
                <p14:nvPr/>
              </p14:nvContentPartPr>
              <p14:xfrm>
                <a:off x="1745505" y="4294629"/>
                <a:ext cx="1397520" cy="93600"/>
              </p14:xfrm>
            </p:contentPart>
          </mc:Choice>
          <mc:Fallback xmlns=""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24BCACD3-E53F-AD91-3918-D9184B565D7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36865" y="4285989"/>
                  <a:ext cx="14151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1DAACB9F-35FB-FBED-495B-92C4EA482ADF}"/>
                    </a:ext>
                  </a:extLst>
                </p14:cNvPr>
                <p14:cNvContentPartPr/>
                <p14:nvPr/>
              </p14:nvContentPartPr>
              <p14:xfrm>
                <a:off x="3650985" y="3932829"/>
                <a:ext cx="708840" cy="462960"/>
              </p14:xfrm>
            </p:contentPart>
          </mc:Choice>
          <mc:Fallback xmlns=""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1DAACB9F-35FB-FBED-495B-92C4EA482AD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41985" y="3924189"/>
                  <a:ext cx="726480" cy="48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3BEE4834-57F4-7006-2E2F-F5F5B66A5972}"/>
              </a:ext>
            </a:extLst>
          </p:cNvPr>
          <p:cNvGrpSpPr/>
          <p:nvPr/>
        </p:nvGrpSpPr>
        <p:grpSpPr>
          <a:xfrm>
            <a:off x="1764225" y="4624749"/>
            <a:ext cx="3456720" cy="86040"/>
            <a:chOff x="1764225" y="4624749"/>
            <a:chExt cx="3456720" cy="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筆跡 10">
                  <a:extLst>
                    <a:ext uri="{FF2B5EF4-FFF2-40B4-BE49-F238E27FC236}">
                      <a16:creationId xmlns:a16="http://schemas.microsoft.com/office/drawing/2014/main" id="{129AC0F6-E065-3D64-D697-9718EEBCCA9E}"/>
                    </a:ext>
                  </a:extLst>
                </p14:cNvPr>
                <p14:cNvContentPartPr/>
                <p14:nvPr/>
              </p14:nvContentPartPr>
              <p14:xfrm>
                <a:off x="1764225" y="4624749"/>
                <a:ext cx="1239120" cy="69120"/>
              </p14:xfrm>
            </p:contentPart>
          </mc:Choice>
          <mc:Fallback xmlns="">
            <p:pic>
              <p:nvPicPr>
                <p:cNvPr id="11" name="筆跡 10">
                  <a:extLst>
                    <a:ext uri="{FF2B5EF4-FFF2-40B4-BE49-F238E27FC236}">
                      <a16:creationId xmlns:a16="http://schemas.microsoft.com/office/drawing/2014/main" id="{129AC0F6-E065-3D64-D697-9718EEBCCA9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55225" y="4616109"/>
                  <a:ext cx="12567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E160122A-AA5C-56E7-6ACF-8647077E7401}"/>
                    </a:ext>
                  </a:extLst>
                </p14:cNvPr>
                <p14:cNvContentPartPr/>
                <p14:nvPr/>
              </p14:nvContentPartPr>
              <p14:xfrm>
                <a:off x="3842145" y="4675869"/>
                <a:ext cx="1378800" cy="34920"/>
              </p14:xfrm>
            </p:contentPart>
          </mc:Choice>
          <mc:Fallback xmlns=""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E160122A-AA5C-56E7-6ACF-8647077E740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33505" y="4667229"/>
                  <a:ext cx="139644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FDFF8D9B-C241-61A0-3ED5-D5B623BF76B6}"/>
              </a:ext>
            </a:extLst>
          </p:cNvPr>
          <p:cNvGrpSpPr/>
          <p:nvPr/>
        </p:nvGrpSpPr>
        <p:grpSpPr>
          <a:xfrm>
            <a:off x="3121785" y="5010669"/>
            <a:ext cx="3255840" cy="135360"/>
            <a:chOff x="3121785" y="5010669"/>
            <a:chExt cx="3255840" cy="13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961B5510-37CE-AA02-8F16-567308D8687F}"/>
                    </a:ext>
                  </a:extLst>
                </p14:cNvPr>
                <p14:cNvContentPartPr/>
                <p14:nvPr/>
              </p14:nvContentPartPr>
              <p14:xfrm>
                <a:off x="3758985" y="5010669"/>
                <a:ext cx="2618640" cy="132840"/>
              </p14:xfrm>
            </p:contentPart>
          </mc:Choice>
          <mc:Fallback xmlns=""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961B5510-37CE-AA02-8F16-567308D8687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50345" y="5002029"/>
                  <a:ext cx="2636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91039F88-8C12-4483-843B-698B93AA3310}"/>
                    </a:ext>
                  </a:extLst>
                </p14:cNvPr>
                <p14:cNvContentPartPr/>
                <p14:nvPr/>
              </p14:nvContentPartPr>
              <p14:xfrm>
                <a:off x="3121785" y="5044509"/>
                <a:ext cx="405720" cy="101520"/>
              </p14:xfrm>
            </p:contentPart>
          </mc:Choice>
          <mc:Fallback xmlns=""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91039F88-8C12-4483-843B-698B93AA331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12785" y="5035869"/>
                  <a:ext cx="423360" cy="119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9C06DF40-C8BE-4D63-864C-842E26CBB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38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FA26912-DDBD-4FE1-BFA7-E72BE4D7C0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303338"/>
            <a:ext cx="4049745" cy="5351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Could bring entire process into memory at load time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Or bring a page into memory only when it is needed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Less I/O needed, no unnecessary I/O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Less memory needed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Faster response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More users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Similar to paging system with swapping (diagram on right)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</p:txBody>
      </p:sp>
      <p:pic>
        <p:nvPicPr>
          <p:cNvPr id="14340" name="Picture 4" descr="9">
            <a:extLst>
              <a:ext uri="{FF2B5EF4-FFF2-40B4-BE49-F238E27FC236}">
                <a16:creationId xmlns:a16="http://schemas.microsoft.com/office/drawing/2014/main" id="{A3D70552-8B37-46D6-A4A0-489B357F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1701800"/>
            <a:ext cx="3878263" cy="355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0264511C-9394-4FB0-8A88-DD12566F9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Basic Concepts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5F816111-C06D-4FA2-86A2-9368F11D4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6" y="1191243"/>
            <a:ext cx="7697755" cy="4530725"/>
          </a:xfrm>
        </p:spPr>
        <p:txBody>
          <a:bodyPr/>
          <a:lstStyle/>
          <a:p>
            <a:r>
              <a:rPr lang="en-US" altLang="en-US" dirty="0"/>
              <a:t>With swapping, pager guesses which pages will be used before swapping out again</a:t>
            </a:r>
          </a:p>
          <a:p>
            <a:r>
              <a:rPr lang="en-US" altLang="en-US" dirty="0"/>
              <a:t>Instead, pager brings in only those pages into memory</a:t>
            </a:r>
          </a:p>
          <a:p>
            <a:r>
              <a:rPr lang="en-US" altLang="en-US" dirty="0"/>
              <a:t>How to determine that set of pages?</a:t>
            </a:r>
          </a:p>
          <a:p>
            <a:pPr lvl="1"/>
            <a:r>
              <a:rPr lang="en-US" altLang="en-US" dirty="0"/>
              <a:t>Need new MMU functionality to implement demand paging</a:t>
            </a:r>
          </a:p>
          <a:p>
            <a:r>
              <a:rPr lang="en-US" altLang="en-US" dirty="0"/>
              <a:t>If pages needed are already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resident</a:t>
            </a:r>
          </a:p>
          <a:p>
            <a:pPr lvl="1"/>
            <a:r>
              <a:rPr lang="en-US" altLang="en-US" dirty="0"/>
              <a:t>No difference from non demand-paging</a:t>
            </a:r>
          </a:p>
          <a:p>
            <a:r>
              <a:rPr lang="en-US" altLang="en-US" dirty="0"/>
              <a:t>If page needed and not memory resident</a:t>
            </a:r>
          </a:p>
          <a:p>
            <a:pPr lvl="1"/>
            <a:r>
              <a:rPr lang="en-US" altLang="en-US" dirty="0"/>
              <a:t>Need to detect and load the page into memory from storage</a:t>
            </a:r>
          </a:p>
          <a:p>
            <a:pPr lvl="2"/>
            <a:r>
              <a:rPr lang="en-US" altLang="en-US" dirty="0"/>
              <a:t>Without changing program behavior</a:t>
            </a:r>
          </a:p>
          <a:p>
            <a:pPr lvl="2"/>
            <a:r>
              <a:rPr lang="en-US" altLang="en-US" dirty="0"/>
              <a:t>Without programmer needing to change code</a:t>
            </a:r>
          </a:p>
          <a:p>
            <a:endParaRPr lang="en-US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55026984-543B-8F1B-A551-9C47E154A84B}"/>
              </a:ext>
            </a:extLst>
          </p:cNvPr>
          <p:cNvGrpSpPr/>
          <p:nvPr/>
        </p:nvGrpSpPr>
        <p:grpSpPr>
          <a:xfrm>
            <a:off x="2927745" y="1532709"/>
            <a:ext cx="1387800" cy="46080"/>
            <a:chOff x="2927745" y="1532709"/>
            <a:chExt cx="1387800" cy="4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筆跡 1">
                  <a:extLst>
                    <a:ext uri="{FF2B5EF4-FFF2-40B4-BE49-F238E27FC236}">
                      <a16:creationId xmlns:a16="http://schemas.microsoft.com/office/drawing/2014/main" id="{59F4DDE5-C632-E2A0-DDC6-5799669C49FE}"/>
                    </a:ext>
                  </a:extLst>
                </p14:cNvPr>
                <p14:cNvContentPartPr/>
                <p14:nvPr/>
              </p14:nvContentPartPr>
              <p14:xfrm>
                <a:off x="2927745" y="1532709"/>
                <a:ext cx="551880" cy="22680"/>
              </p14:xfrm>
            </p:contentPart>
          </mc:Choice>
          <mc:Fallback xmlns="">
            <p:pic>
              <p:nvPicPr>
                <p:cNvPr id="2" name="筆跡 1">
                  <a:extLst>
                    <a:ext uri="{FF2B5EF4-FFF2-40B4-BE49-F238E27FC236}">
                      <a16:creationId xmlns:a16="http://schemas.microsoft.com/office/drawing/2014/main" id="{59F4DDE5-C632-E2A0-DDC6-5799669C49F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745" y="1523709"/>
                  <a:ext cx="5695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筆跡 2">
                  <a:extLst>
                    <a:ext uri="{FF2B5EF4-FFF2-40B4-BE49-F238E27FC236}">
                      <a16:creationId xmlns:a16="http://schemas.microsoft.com/office/drawing/2014/main" id="{2BC9DD7A-AD2E-2BE5-97D7-A3AD1F59FF45}"/>
                    </a:ext>
                  </a:extLst>
                </p14:cNvPr>
                <p14:cNvContentPartPr/>
                <p14:nvPr/>
              </p14:nvContentPartPr>
              <p14:xfrm>
                <a:off x="3739185" y="1551069"/>
                <a:ext cx="576360" cy="27720"/>
              </p14:xfrm>
            </p:contentPart>
          </mc:Choice>
          <mc:Fallback xmlns="">
            <p:pic>
              <p:nvPicPr>
                <p:cNvPr id="3" name="筆跡 2">
                  <a:extLst>
                    <a:ext uri="{FF2B5EF4-FFF2-40B4-BE49-F238E27FC236}">
                      <a16:creationId xmlns:a16="http://schemas.microsoft.com/office/drawing/2014/main" id="{2BC9DD7A-AD2E-2BE5-97D7-A3AD1F59FF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30185" y="1542429"/>
                  <a:ext cx="59400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C56FAD73-6166-4760-2AE1-442CDF96DC1C}"/>
              </a:ext>
            </a:extLst>
          </p:cNvPr>
          <p:cNvGrpSpPr/>
          <p:nvPr/>
        </p:nvGrpSpPr>
        <p:grpSpPr>
          <a:xfrm>
            <a:off x="1523745" y="3232269"/>
            <a:ext cx="5037120" cy="106200"/>
            <a:chOff x="1523745" y="3232269"/>
            <a:chExt cx="5037120" cy="10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筆跡 4">
                  <a:extLst>
                    <a:ext uri="{FF2B5EF4-FFF2-40B4-BE49-F238E27FC236}">
                      <a16:creationId xmlns:a16="http://schemas.microsoft.com/office/drawing/2014/main" id="{66FBCDA9-476B-7761-C4E8-3194859D2EDF}"/>
                    </a:ext>
                  </a:extLst>
                </p14:cNvPr>
                <p14:cNvContentPartPr/>
                <p14:nvPr/>
              </p14:nvContentPartPr>
              <p14:xfrm>
                <a:off x="1523745" y="3235869"/>
                <a:ext cx="1283040" cy="102600"/>
              </p14:xfrm>
            </p:contentPart>
          </mc:Choice>
          <mc:Fallback xmlns="">
            <p:pic>
              <p:nvPicPr>
                <p:cNvPr id="5" name="筆跡 4">
                  <a:extLst>
                    <a:ext uri="{FF2B5EF4-FFF2-40B4-BE49-F238E27FC236}">
                      <a16:creationId xmlns:a16="http://schemas.microsoft.com/office/drawing/2014/main" id="{66FBCDA9-476B-7761-C4E8-3194859D2ED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15105" y="3227229"/>
                  <a:ext cx="13006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筆跡 5">
                  <a:extLst>
                    <a:ext uri="{FF2B5EF4-FFF2-40B4-BE49-F238E27FC236}">
                      <a16:creationId xmlns:a16="http://schemas.microsoft.com/office/drawing/2014/main" id="{13C328F0-14D6-B5DE-0577-65BDF06B9DA2}"/>
                    </a:ext>
                  </a:extLst>
                </p14:cNvPr>
                <p14:cNvContentPartPr/>
                <p14:nvPr/>
              </p14:nvContentPartPr>
              <p14:xfrm>
                <a:off x="3463065" y="3232269"/>
                <a:ext cx="3097800" cy="102600"/>
              </p14:xfrm>
            </p:contentPart>
          </mc:Choice>
          <mc:Fallback xmlns="">
            <p:pic>
              <p:nvPicPr>
                <p:cNvPr id="6" name="筆跡 5">
                  <a:extLst>
                    <a:ext uri="{FF2B5EF4-FFF2-40B4-BE49-F238E27FC236}">
                      <a16:creationId xmlns:a16="http://schemas.microsoft.com/office/drawing/2014/main" id="{13C328F0-14D6-B5DE-0577-65BDF06B9DA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54425" y="3223269"/>
                  <a:ext cx="311544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4AB0C8A-215E-3595-3BB2-71F735DA0656}"/>
              </a:ext>
            </a:extLst>
          </p:cNvPr>
          <p:cNvGrpSpPr/>
          <p:nvPr/>
        </p:nvGrpSpPr>
        <p:grpSpPr>
          <a:xfrm>
            <a:off x="2133585" y="3647709"/>
            <a:ext cx="3260520" cy="140040"/>
            <a:chOff x="2133585" y="3647709"/>
            <a:chExt cx="3260520" cy="1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CFF27803-1CDD-DF0E-A9E1-1CA8F5C9D06D}"/>
                    </a:ext>
                  </a:extLst>
                </p14:cNvPr>
                <p14:cNvContentPartPr/>
                <p14:nvPr/>
              </p14:nvContentPartPr>
              <p14:xfrm>
                <a:off x="2133585" y="3647709"/>
                <a:ext cx="594720" cy="73800"/>
              </p14:xfrm>
            </p:contentPart>
          </mc:Choice>
          <mc:Fallback xmlns=""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CFF27803-1CDD-DF0E-A9E1-1CA8F5C9D06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24585" y="3639069"/>
                  <a:ext cx="612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64CD1ADC-AD01-0785-21E3-9AA0DDBDB4A8}"/>
                    </a:ext>
                  </a:extLst>
                </p14:cNvPr>
                <p14:cNvContentPartPr/>
                <p14:nvPr/>
              </p14:nvContentPartPr>
              <p14:xfrm>
                <a:off x="3842145" y="3724749"/>
                <a:ext cx="1551960" cy="63000"/>
              </p14:xfrm>
            </p:contentPart>
          </mc:Choice>
          <mc:Fallback xmlns=""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64CD1ADC-AD01-0785-21E3-9AA0DDBDB4A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33505" y="3715749"/>
                  <a:ext cx="1569600" cy="80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0D871474-8C29-4C4D-A06C-A16B6A83DC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Valid-Invalid Bit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72DE0254-5503-4CC6-82D6-9AD27FDC12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046163"/>
            <a:ext cx="7688424" cy="5472112"/>
          </a:xfrm>
        </p:spPr>
        <p:txBody>
          <a:bodyPr/>
          <a:lstStyle/>
          <a:p>
            <a:r>
              <a:rPr lang="en-US" altLang="en-US" dirty="0"/>
              <a:t>With each page table entry a valid–invalid bit is associated</a:t>
            </a:r>
            <a:br>
              <a:rPr lang="en-US" altLang="en-US" dirty="0"/>
            </a:br>
            <a:r>
              <a:rPr lang="en-US" altLang="en-US" dirty="0"/>
              <a:t>(</a:t>
            </a:r>
            <a:r>
              <a:rPr lang="en-US" altLang="en-US" b="1" dirty="0">
                <a:solidFill>
                  <a:srgbClr val="FF0000"/>
                </a:solidFill>
              </a:rPr>
              <a:t>v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 in-memory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memory</a:t>
            </a:r>
            <a:r>
              <a:rPr lang="en-US" altLang="en-US" b="1" dirty="0">
                <a:solidFill>
                  <a:srgbClr val="3366FF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resident</a:t>
            </a:r>
            <a:r>
              <a:rPr lang="en-US" altLang="en-US" dirty="0">
                <a:sym typeface="Symbol" panose="05050102010706020507" pitchFamily="18" charset="2"/>
              </a:rPr>
              <a:t>,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 not-in-memory)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Initially valid–invalid bit is set to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i </a:t>
            </a:r>
            <a:r>
              <a:rPr lang="en-US" altLang="en-US" dirty="0">
                <a:sym typeface="Symbol" panose="05050102010706020507" pitchFamily="18" charset="2"/>
              </a:rPr>
              <a:t>on all entries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Example of a page table snapshot: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endParaRPr lang="en-US" altLang="en-US" sz="800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During MMU address translation, if valid–invalid bit in page table entry is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i</a:t>
            </a:r>
            <a:r>
              <a:rPr lang="en-US" altLang="en-US" dirty="0">
                <a:sym typeface="Symbol" panose="05050102010706020507" pitchFamily="18" charset="2"/>
              </a:rPr>
              <a:t>  page fault</a:t>
            </a:r>
          </a:p>
        </p:txBody>
      </p:sp>
      <p:pic>
        <p:nvPicPr>
          <p:cNvPr id="16388" name="Picture 1">
            <a:extLst>
              <a:ext uri="{FF2B5EF4-FFF2-40B4-BE49-F238E27FC236}">
                <a16:creationId xmlns:a16="http://schemas.microsoft.com/office/drawing/2014/main" id="{6076F79C-4BBB-4218-90FB-18A6D83B8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897" y="2623263"/>
            <a:ext cx="2370138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52692D80-87F4-4286-5D19-D34C9A30833C}"/>
                  </a:ext>
                </a:extLst>
              </p14:cNvPr>
              <p14:cNvContentPartPr/>
              <p14:nvPr/>
            </p14:nvContentPartPr>
            <p14:xfrm>
              <a:off x="1348425" y="1665189"/>
              <a:ext cx="261720" cy="4212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52692D80-87F4-4286-5D19-D34C9A3083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9425" y="1656549"/>
                <a:ext cx="2793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7C12A01A-25F8-0A5E-13AE-C30446113DE4}"/>
                  </a:ext>
                </a:extLst>
              </p14:cNvPr>
              <p14:cNvContentPartPr/>
              <p14:nvPr/>
            </p14:nvContentPartPr>
            <p14:xfrm>
              <a:off x="3260385" y="1643589"/>
              <a:ext cx="1448280" cy="9432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7C12A01A-25F8-0A5E-13AE-C30446113D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51385" y="1634589"/>
                <a:ext cx="146592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C5131478-2569-F926-ADE5-8CA0D382C52C}"/>
                  </a:ext>
                </a:extLst>
              </p14:cNvPr>
              <p14:cNvContentPartPr/>
              <p14:nvPr/>
            </p14:nvContentPartPr>
            <p14:xfrm>
              <a:off x="1981665" y="6063309"/>
              <a:ext cx="1149120" cy="18144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C5131478-2569-F926-ADE5-8CA0D382C52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73025" y="6054309"/>
                <a:ext cx="1166760" cy="19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群組 27">
            <a:extLst>
              <a:ext uri="{FF2B5EF4-FFF2-40B4-BE49-F238E27FC236}">
                <a16:creationId xmlns:a16="http://schemas.microsoft.com/office/drawing/2014/main" id="{1C8B1AF3-CE29-6199-8E02-04CF5B5B6F2F}"/>
              </a:ext>
            </a:extLst>
          </p:cNvPr>
          <p:cNvGrpSpPr/>
          <p:nvPr/>
        </p:nvGrpSpPr>
        <p:grpSpPr>
          <a:xfrm>
            <a:off x="6760305" y="1726749"/>
            <a:ext cx="943200" cy="825840"/>
            <a:chOff x="6760305" y="1726749"/>
            <a:chExt cx="943200" cy="82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筆跡 3">
                  <a:extLst>
                    <a:ext uri="{FF2B5EF4-FFF2-40B4-BE49-F238E27FC236}">
                      <a16:creationId xmlns:a16="http://schemas.microsoft.com/office/drawing/2014/main" id="{9FC26001-C0E6-B208-9CE7-1D8F59BA66D8}"/>
                    </a:ext>
                  </a:extLst>
                </p14:cNvPr>
                <p14:cNvContentPartPr/>
                <p14:nvPr/>
              </p14:nvContentPartPr>
              <p14:xfrm>
                <a:off x="6860385" y="1771389"/>
                <a:ext cx="143640" cy="182880"/>
              </p14:xfrm>
            </p:contentPart>
          </mc:Choice>
          <mc:Fallback xmlns="">
            <p:pic>
              <p:nvPicPr>
                <p:cNvPr id="4" name="筆跡 3">
                  <a:extLst>
                    <a:ext uri="{FF2B5EF4-FFF2-40B4-BE49-F238E27FC236}">
                      <a16:creationId xmlns:a16="http://schemas.microsoft.com/office/drawing/2014/main" id="{9FC26001-C0E6-B208-9CE7-1D8F59BA66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51745" y="1762749"/>
                  <a:ext cx="161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筆跡 4">
                  <a:extLst>
                    <a:ext uri="{FF2B5EF4-FFF2-40B4-BE49-F238E27FC236}">
                      <a16:creationId xmlns:a16="http://schemas.microsoft.com/office/drawing/2014/main" id="{F5A16813-91AD-85AE-C6A2-B310FDC91F5A}"/>
                    </a:ext>
                  </a:extLst>
                </p14:cNvPr>
                <p14:cNvContentPartPr/>
                <p14:nvPr/>
              </p14:nvContentPartPr>
              <p14:xfrm>
                <a:off x="7084305" y="1737189"/>
                <a:ext cx="45360" cy="16920"/>
              </p14:xfrm>
            </p:contentPart>
          </mc:Choice>
          <mc:Fallback xmlns="">
            <p:pic>
              <p:nvPicPr>
                <p:cNvPr id="5" name="筆跡 4">
                  <a:extLst>
                    <a:ext uri="{FF2B5EF4-FFF2-40B4-BE49-F238E27FC236}">
                      <a16:creationId xmlns:a16="http://schemas.microsoft.com/office/drawing/2014/main" id="{F5A16813-91AD-85AE-C6A2-B310FDC91F5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75305" y="1728189"/>
                  <a:ext cx="63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筆跡 5">
                  <a:extLst>
                    <a:ext uri="{FF2B5EF4-FFF2-40B4-BE49-F238E27FC236}">
                      <a16:creationId xmlns:a16="http://schemas.microsoft.com/office/drawing/2014/main" id="{E404C70D-5BFA-638D-1E25-7A47B0A9ECD2}"/>
                    </a:ext>
                  </a:extLst>
                </p14:cNvPr>
                <p14:cNvContentPartPr/>
                <p14:nvPr/>
              </p14:nvContentPartPr>
              <p14:xfrm>
                <a:off x="7073865" y="1782189"/>
                <a:ext cx="56520" cy="163800"/>
              </p14:xfrm>
            </p:contentPart>
          </mc:Choice>
          <mc:Fallback xmlns="">
            <p:pic>
              <p:nvPicPr>
                <p:cNvPr id="6" name="筆跡 5">
                  <a:extLst>
                    <a:ext uri="{FF2B5EF4-FFF2-40B4-BE49-F238E27FC236}">
                      <a16:creationId xmlns:a16="http://schemas.microsoft.com/office/drawing/2014/main" id="{E404C70D-5BFA-638D-1E25-7A47B0A9EC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65225" y="1773549"/>
                  <a:ext cx="74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筆跡 6">
                  <a:extLst>
                    <a:ext uri="{FF2B5EF4-FFF2-40B4-BE49-F238E27FC236}">
                      <a16:creationId xmlns:a16="http://schemas.microsoft.com/office/drawing/2014/main" id="{EE2837C8-961C-9364-C0A8-00347BBCB531}"/>
                    </a:ext>
                  </a:extLst>
                </p14:cNvPr>
                <p14:cNvContentPartPr/>
                <p14:nvPr/>
              </p14:nvContentPartPr>
              <p14:xfrm>
                <a:off x="7172865" y="1819269"/>
                <a:ext cx="86400" cy="145440"/>
              </p14:xfrm>
            </p:contentPart>
          </mc:Choice>
          <mc:Fallback xmlns="">
            <p:pic>
              <p:nvPicPr>
                <p:cNvPr id="7" name="筆跡 6">
                  <a:extLst>
                    <a:ext uri="{FF2B5EF4-FFF2-40B4-BE49-F238E27FC236}">
                      <a16:creationId xmlns:a16="http://schemas.microsoft.com/office/drawing/2014/main" id="{EE2837C8-961C-9364-C0A8-00347BBCB53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63865" y="1810629"/>
                  <a:ext cx="104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B00437D3-90F1-A5ED-BD08-7A2239C734AA}"/>
                    </a:ext>
                  </a:extLst>
                </p14:cNvPr>
                <p14:cNvContentPartPr/>
                <p14:nvPr/>
              </p14:nvContentPartPr>
              <p14:xfrm>
                <a:off x="7324425" y="1726749"/>
                <a:ext cx="189720" cy="232200"/>
              </p14:xfrm>
            </p:contentPart>
          </mc:Choice>
          <mc:Fallback xmlns=""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B00437D3-90F1-A5ED-BD08-7A2239C734A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15425" y="1718109"/>
                  <a:ext cx="2073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筆跡 10">
                  <a:extLst>
                    <a:ext uri="{FF2B5EF4-FFF2-40B4-BE49-F238E27FC236}">
                      <a16:creationId xmlns:a16="http://schemas.microsoft.com/office/drawing/2014/main" id="{3F7029FB-099E-76BD-03A1-5A0041DC239E}"/>
                    </a:ext>
                  </a:extLst>
                </p14:cNvPr>
                <p14:cNvContentPartPr/>
                <p14:nvPr/>
              </p14:nvContentPartPr>
              <p14:xfrm>
                <a:off x="6760305" y="1773189"/>
                <a:ext cx="64080" cy="314280"/>
              </p14:xfrm>
            </p:contentPart>
          </mc:Choice>
          <mc:Fallback xmlns="">
            <p:pic>
              <p:nvPicPr>
                <p:cNvPr id="11" name="筆跡 10">
                  <a:extLst>
                    <a:ext uri="{FF2B5EF4-FFF2-40B4-BE49-F238E27FC236}">
                      <a16:creationId xmlns:a16="http://schemas.microsoft.com/office/drawing/2014/main" id="{3F7029FB-099E-76BD-03A1-5A0041DC239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51305" y="1764549"/>
                  <a:ext cx="817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BCDEDC9B-27BC-C5E6-D0AC-DFCB6A8C836C}"/>
                    </a:ext>
                  </a:extLst>
                </p14:cNvPr>
                <p14:cNvContentPartPr/>
                <p14:nvPr/>
              </p14:nvContentPartPr>
              <p14:xfrm>
                <a:off x="7623225" y="1768509"/>
                <a:ext cx="80280" cy="272160"/>
              </p14:xfrm>
            </p:contentPart>
          </mc:Choice>
          <mc:Fallback xmlns=""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BCDEDC9B-27BC-C5E6-D0AC-DFCB6A8C836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14585" y="1759509"/>
                  <a:ext cx="979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979A31B4-DB82-8519-4F36-F443E68D20E3}"/>
                    </a:ext>
                  </a:extLst>
                </p14:cNvPr>
                <p14:cNvContentPartPr/>
                <p14:nvPr/>
              </p14:nvContentPartPr>
              <p14:xfrm>
                <a:off x="6768225" y="2176389"/>
                <a:ext cx="100440" cy="270360"/>
              </p14:xfrm>
            </p:contentPart>
          </mc:Choice>
          <mc:Fallback xmlns=""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979A31B4-DB82-8519-4F36-F443E68D20E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59585" y="2167749"/>
                  <a:ext cx="1180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E69D7331-A026-6665-4499-FA357CE5FFB0}"/>
                    </a:ext>
                  </a:extLst>
                </p14:cNvPr>
                <p14:cNvContentPartPr/>
                <p14:nvPr/>
              </p14:nvContentPartPr>
              <p14:xfrm>
                <a:off x="6914025" y="2235069"/>
                <a:ext cx="131400" cy="191520"/>
              </p14:xfrm>
            </p:contentPart>
          </mc:Choice>
          <mc:Fallback xmlns=""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E69D7331-A026-6665-4499-FA357CE5FFB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05385" y="2226429"/>
                  <a:ext cx="1490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BCE0BA1A-EA17-6F76-9C80-EA5F4F0ED506}"/>
                    </a:ext>
                  </a:extLst>
                </p14:cNvPr>
                <p14:cNvContentPartPr/>
                <p14:nvPr/>
              </p14:nvContentPartPr>
              <p14:xfrm>
                <a:off x="7067385" y="2290149"/>
                <a:ext cx="97560" cy="145440"/>
              </p14:xfrm>
            </p:contentPart>
          </mc:Choice>
          <mc:Fallback xmlns=""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BCE0BA1A-EA17-6F76-9C80-EA5F4F0ED50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58385" y="2281509"/>
                  <a:ext cx="115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筆跡 15">
                  <a:extLst>
                    <a:ext uri="{FF2B5EF4-FFF2-40B4-BE49-F238E27FC236}">
                      <a16:creationId xmlns:a16="http://schemas.microsoft.com/office/drawing/2014/main" id="{25456958-EE7C-C6B6-DC6D-10D9A9CCCCDF}"/>
                    </a:ext>
                  </a:extLst>
                </p14:cNvPr>
                <p14:cNvContentPartPr/>
                <p14:nvPr/>
              </p14:nvContentPartPr>
              <p14:xfrm>
                <a:off x="7192665" y="2188629"/>
                <a:ext cx="20880" cy="290520"/>
              </p14:xfrm>
            </p:contentPart>
          </mc:Choice>
          <mc:Fallback xmlns="">
            <p:pic>
              <p:nvPicPr>
                <p:cNvPr id="16" name="筆跡 15">
                  <a:extLst>
                    <a:ext uri="{FF2B5EF4-FFF2-40B4-BE49-F238E27FC236}">
                      <a16:creationId xmlns:a16="http://schemas.microsoft.com/office/drawing/2014/main" id="{25456958-EE7C-C6B6-DC6D-10D9A9CCCCD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84025" y="2179989"/>
                  <a:ext cx="385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筆跡 16">
                  <a:extLst>
                    <a:ext uri="{FF2B5EF4-FFF2-40B4-BE49-F238E27FC236}">
                      <a16:creationId xmlns:a16="http://schemas.microsoft.com/office/drawing/2014/main" id="{E78E2BDC-D6FA-08A1-5365-4DAE84CC0C0E}"/>
                    </a:ext>
                  </a:extLst>
                </p14:cNvPr>
                <p14:cNvContentPartPr/>
                <p14:nvPr/>
              </p14:nvContentPartPr>
              <p14:xfrm>
                <a:off x="7227945" y="2321829"/>
                <a:ext cx="114840" cy="98280"/>
              </p14:xfrm>
            </p:contentPart>
          </mc:Choice>
          <mc:Fallback xmlns="">
            <p:pic>
              <p:nvPicPr>
                <p:cNvPr id="17" name="筆跡 16">
                  <a:extLst>
                    <a:ext uri="{FF2B5EF4-FFF2-40B4-BE49-F238E27FC236}">
                      <a16:creationId xmlns:a16="http://schemas.microsoft.com/office/drawing/2014/main" id="{E78E2BDC-D6FA-08A1-5365-4DAE84CC0C0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19305" y="2313189"/>
                  <a:ext cx="1324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筆跡 17">
                  <a:extLst>
                    <a:ext uri="{FF2B5EF4-FFF2-40B4-BE49-F238E27FC236}">
                      <a16:creationId xmlns:a16="http://schemas.microsoft.com/office/drawing/2014/main" id="{3E0852D9-29CB-4B14-2175-7280BEC3A658}"/>
                    </a:ext>
                  </a:extLst>
                </p14:cNvPr>
                <p14:cNvContentPartPr/>
                <p14:nvPr/>
              </p14:nvContentPartPr>
              <p14:xfrm>
                <a:off x="7299945" y="2224269"/>
                <a:ext cx="55800" cy="189360"/>
              </p14:xfrm>
            </p:contentPart>
          </mc:Choice>
          <mc:Fallback xmlns="">
            <p:pic>
              <p:nvPicPr>
                <p:cNvPr id="18" name="筆跡 17">
                  <a:extLst>
                    <a:ext uri="{FF2B5EF4-FFF2-40B4-BE49-F238E27FC236}">
                      <a16:creationId xmlns:a16="http://schemas.microsoft.com/office/drawing/2014/main" id="{3E0852D9-29CB-4B14-2175-7280BEC3A65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91305" y="2215269"/>
                  <a:ext cx="734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筆跡 18">
                  <a:extLst>
                    <a:ext uri="{FF2B5EF4-FFF2-40B4-BE49-F238E27FC236}">
                      <a16:creationId xmlns:a16="http://schemas.microsoft.com/office/drawing/2014/main" id="{B2073909-C8E4-316B-9EB1-7C4C8BBAD945}"/>
                    </a:ext>
                  </a:extLst>
                </p14:cNvPr>
                <p14:cNvContentPartPr/>
                <p14:nvPr/>
              </p14:nvContentPartPr>
              <p14:xfrm>
                <a:off x="7416225" y="2290149"/>
                <a:ext cx="141840" cy="128160"/>
              </p14:xfrm>
            </p:contentPart>
          </mc:Choice>
          <mc:Fallback xmlns="">
            <p:pic>
              <p:nvPicPr>
                <p:cNvPr id="19" name="筆跡 18">
                  <a:extLst>
                    <a:ext uri="{FF2B5EF4-FFF2-40B4-BE49-F238E27FC236}">
                      <a16:creationId xmlns:a16="http://schemas.microsoft.com/office/drawing/2014/main" id="{B2073909-C8E4-316B-9EB1-7C4C8BBAD94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07225" y="2281509"/>
                  <a:ext cx="1594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筆跡 19">
                  <a:extLst>
                    <a:ext uri="{FF2B5EF4-FFF2-40B4-BE49-F238E27FC236}">
                      <a16:creationId xmlns:a16="http://schemas.microsoft.com/office/drawing/2014/main" id="{971AA899-2C05-9B13-F1C4-1252198F47D3}"/>
                    </a:ext>
                  </a:extLst>
                </p14:cNvPr>
                <p14:cNvContentPartPr/>
                <p14:nvPr/>
              </p14:nvContentPartPr>
              <p14:xfrm>
                <a:off x="7544385" y="2275029"/>
                <a:ext cx="158760" cy="277560"/>
              </p14:xfrm>
            </p:contentPart>
          </mc:Choice>
          <mc:Fallback xmlns="">
            <p:pic>
              <p:nvPicPr>
                <p:cNvPr id="20" name="筆跡 19">
                  <a:extLst>
                    <a:ext uri="{FF2B5EF4-FFF2-40B4-BE49-F238E27FC236}">
                      <a16:creationId xmlns:a16="http://schemas.microsoft.com/office/drawing/2014/main" id="{971AA899-2C05-9B13-F1C4-1252198F47D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35385" y="2266029"/>
                  <a:ext cx="17640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C9E01BDB-B267-13AD-B93E-E50ABB3312A9}"/>
              </a:ext>
            </a:extLst>
          </p:cNvPr>
          <p:cNvGrpSpPr/>
          <p:nvPr/>
        </p:nvGrpSpPr>
        <p:grpSpPr>
          <a:xfrm>
            <a:off x="7878105" y="2207349"/>
            <a:ext cx="963360" cy="379800"/>
            <a:chOff x="7878105" y="2207349"/>
            <a:chExt cx="96336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5E645F23-83D8-2D75-85F3-0A0FA67EA6CB}"/>
                    </a:ext>
                  </a:extLst>
                </p14:cNvPr>
                <p14:cNvContentPartPr/>
                <p14:nvPr/>
              </p14:nvContentPartPr>
              <p14:xfrm>
                <a:off x="7878105" y="2209149"/>
                <a:ext cx="111240" cy="232560"/>
              </p14:xfrm>
            </p:contentPart>
          </mc:Choice>
          <mc:Fallback xmlns=""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5E645F23-83D8-2D75-85F3-0A0FA67EA6C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69465" y="2200149"/>
                  <a:ext cx="1288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筆跡 21">
                  <a:extLst>
                    <a:ext uri="{FF2B5EF4-FFF2-40B4-BE49-F238E27FC236}">
                      <a16:creationId xmlns:a16="http://schemas.microsoft.com/office/drawing/2014/main" id="{842A0136-BD88-6E7A-6CF5-2E68CFD4CB86}"/>
                    </a:ext>
                  </a:extLst>
                </p14:cNvPr>
                <p14:cNvContentPartPr/>
                <p14:nvPr/>
              </p14:nvContentPartPr>
              <p14:xfrm>
                <a:off x="7961625" y="2251269"/>
                <a:ext cx="134280" cy="20880"/>
              </p14:xfrm>
            </p:contentPart>
          </mc:Choice>
          <mc:Fallback xmlns="">
            <p:pic>
              <p:nvPicPr>
                <p:cNvPr id="22" name="筆跡 21">
                  <a:extLst>
                    <a:ext uri="{FF2B5EF4-FFF2-40B4-BE49-F238E27FC236}">
                      <a16:creationId xmlns:a16="http://schemas.microsoft.com/office/drawing/2014/main" id="{842A0136-BD88-6E7A-6CF5-2E68CFD4CB8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952625" y="2242629"/>
                  <a:ext cx="151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筆跡 22">
                  <a:extLst>
                    <a:ext uri="{FF2B5EF4-FFF2-40B4-BE49-F238E27FC236}">
                      <a16:creationId xmlns:a16="http://schemas.microsoft.com/office/drawing/2014/main" id="{AF9F0165-EEFF-EFD2-3DFA-8D8EC30E3283}"/>
                    </a:ext>
                  </a:extLst>
                </p14:cNvPr>
                <p14:cNvContentPartPr/>
                <p14:nvPr/>
              </p14:nvContentPartPr>
              <p14:xfrm>
                <a:off x="8026065" y="2207349"/>
                <a:ext cx="176040" cy="181440"/>
              </p14:xfrm>
            </p:contentPart>
          </mc:Choice>
          <mc:Fallback xmlns="">
            <p:pic>
              <p:nvPicPr>
                <p:cNvPr id="23" name="筆跡 22">
                  <a:extLst>
                    <a:ext uri="{FF2B5EF4-FFF2-40B4-BE49-F238E27FC236}">
                      <a16:creationId xmlns:a16="http://schemas.microsoft.com/office/drawing/2014/main" id="{AF9F0165-EEFF-EFD2-3DFA-8D8EC30E328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17425" y="2198349"/>
                  <a:ext cx="193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筆跡 23">
                  <a:extLst>
                    <a:ext uri="{FF2B5EF4-FFF2-40B4-BE49-F238E27FC236}">
                      <a16:creationId xmlns:a16="http://schemas.microsoft.com/office/drawing/2014/main" id="{651CB9FA-8A00-18C2-2196-775831ACDF76}"/>
                    </a:ext>
                  </a:extLst>
                </p14:cNvPr>
                <p14:cNvContentPartPr/>
                <p14:nvPr/>
              </p14:nvContentPartPr>
              <p14:xfrm>
                <a:off x="8229465" y="2225709"/>
                <a:ext cx="331200" cy="182520"/>
              </p14:xfrm>
            </p:contentPart>
          </mc:Choice>
          <mc:Fallback xmlns="">
            <p:pic>
              <p:nvPicPr>
                <p:cNvPr id="24" name="筆跡 23">
                  <a:extLst>
                    <a:ext uri="{FF2B5EF4-FFF2-40B4-BE49-F238E27FC236}">
                      <a16:creationId xmlns:a16="http://schemas.microsoft.com/office/drawing/2014/main" id="{651CB9FA-8A00-18C2-2196-775831ACDF7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20825" y="2217069"/>
                  <a:ext cx="3488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筆跡 24">
                  <a:extLst>
                    <a:ext uri="{FF2B5EF4-FFF2-40B4-BE49-F238E27FC236}">
                      <a16:creationId xmlns:a16="http://schemas.microsoft.com/office/drawing/2014/main" id="{F569A958-D92E-4082-2B77-EA55D90DDA0B}"/>
                    </a:ext>
                  </a:extLst>
                </p14:cNvPr>
                <p14:cNvContentPartPr/>
                <p14:nvPr/>
              </p14:nvContentPartPr>
              <p14:xfrm>
                <a:off x="8534745" y="2253069"/>
                <a:ext cx="306720" cy="334080"/>
              </p14:xfrm>
            </p:contentPart>
          </mc:Choice>
          <mc:Fallback xmlns="">
            <p:pic>
              <p:nvPicPr>
                <p:cNvPr id="25" name="筆跡 24">
                  <a:extLst>
                    <a:ext uri="{FF2B5EF4-FFF2-40B4-BE49-F238E27FC236}">
                      <a16:creationId xmlns:a16="http://schemas.microsoft.com/office/drawing/2014/main" id="{F569A958-D92E-4082-2B77-EA55D90DDA0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26105" y="2244429"/>
                  <a:ext cx="3243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筆跡 25">
                  <a:extLst>
                    <a:ext uri="{FF2B5EF4-FFF2-40B4-BE49-F238E27FC236}">
                      <a16:creationId xmlns:a16="http://schemas.microsoft.com/office/drawing/2014/main" id="{B903CD6E-7D6F-EF1F-429B-38C774565A59}"/>
                    </a:ext>
                  </a:extLst>
                </p14:cNvPr>
                <p14:cNvContentPartPr/>
                <p14:nvPr/>
              </p14:nvContentPartPr>
              <p14:xfrm>
                <a:off x="8054145" y="2281149"/>
                <a:ext cx="39600" cy="156240"/>
              </p14:xfrm>
            </p:contentPart>
          </mc:Choice>
          <mc:Fallback xmlns="">
            <p:pic>
              <p:nvPicPr>
                <p:cNvPr id="26" name="筆跡 25">
                  <a:extLst>
                    <a:ext uri="{FF2B5EF4-FFF2-40B4-BE49-F238E27FC236}">
                      <a16:creationId xmlns:a16="http://schemas.microsoft.com/office/drawing/2014/main" id="{B903CD6E-7D6F-EF1F-429B-38C774565A5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45145" y="2272509"/>
                  <a:ext cx="57240" cy="173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B154921-491D-443E-816A-3E1D64EAD9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143" y="344979"/>
            <a:ext cx="7884368" cy="50165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Page Table When Some Pages Are Not</a:t>
            </a:r>
            <a:br>
              <a:rPr lang="en-US" altLang="en-US" sz="2400" dirty="0"/>
            </a:br>
            <a:r>
              <a:rPr lang="en-US" altLang="en-US" sz="2400" dirty="0"/>
              <a:t>in Main Memory</a:t>
            </a:r>
          </a:p>
        </p:txBody>
      </p:sp>
      <p:pic>
        <p:nvPicPr>
          <p:cNvPr id="17411" name="Picture 2" descr="B:\os-book\os10-dir\Slides-WORK-area\Figures-dir\ch10\JPG-dir\10_04.jpg">
            <a:extLst>
              <a:ext uri="{FF2B5EF4-FFF2-40B4-BE49-F238E27FC236}">
                <a16:creationId xmlns:a16="http://schemas.microsoft.com/office/drawing/2014/main" id="{EE8B21A0-27D4-48EC-AA1E-673C6BCAF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1246188"/>
            <a:ext cx="4805362" cy="465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6614AF0F-0564-40AA-8F76-6152AC6E0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82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Steps in Handling Page Fault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663B1E5A-B195-422A-B1B4-080156B3A5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390261"/>
            <a:ext cx="7707086" cy="4010414"/>
          </a:xfrm>
        </p:spPr>
        <p:txBody>
          <a:bodyPr/>
          <a:lstStyle/>
          <a:p>
            <a:pPr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en-US" dirty="0"/>
              <a:t>If there is a reference to a page, first reference to that page will trap to operating system 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sym typeface="Symbol" pitchFamily="18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Operating system looks at another table to decide: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 dirty="0"/>
              <a:t>Invalid reference </a:t>
            </a:r>
            <a:r>
              <a:rPr lang="en-US" altLang="en-US" dirty="0">
                <a:sym typeface="Symbol" pitchFamily="18" charset="2"/>
              </a:rPr>
              <a:t> abort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 dirty="0">
                <a:sym typeface="Symbol" pitchFamily="18" charset="2"/>
              </a:rPr>
              <a:t>Just not in memory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Find free frame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Swap page into frame via scheduled disk operation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Reset tables to indicate page now in memory</a:t>
            </a:r>
            <a:br>
              <a:rPr lang="en-US" altLang="en-US" dirty="0">
                <a:sym typeface="Symbol" pitchFamily="18" charset="2"/>
              </a:rPr>
            </a:br>
            <a:r>
              <a:rPr lang="en-US" altLang="en-US" dirty="0">
                <a:sym typeface="Symbol" pitchFamily="18" charset="2"/>
              </a:rPr>
              <a:t>Set validation bit = </a:t>
            </a:r>
            <a:r>
              <a:rPr lang="en-US" altLang="en-US" b="1" dirty="0">
                <a:solidFill>
                  <a:srgbClr val="FF0000"/>
                </a:solidFill>
                <a:sym typeface="Symbol" pitchFamily="18" charset="2"/>
              </a:rPr>
              <a:t>v</a:t>
            </a: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Restart the instruction that caused the page fault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defRPr/>
            </a:pPr>
            <a:endParaRPr lang="en-US" altLang="en-US" dirty="0"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866CDD58-6B11-3DDC-3AC8-612EC93D88D9}"/>
                  </a:ext>
                </a:extLst>
              </p14:cNvPr>
              <p14:cNvContentPartPr/>
              <p14:nvPr/>
            </p14:nvContentPartPr>
            <p14:xfrm>
              <a:off x="7706385" y="1619829"/>
              <a:ext cx="927720" cy="15120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866CDD58-6B11-3DDC-3AC8-612EC93D88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97745" y="1610829"/>
                <a:ext cx="9453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8BC0042B-84D3-D1DB-D192-29519943099A}"/>
                  </a:ext>
                </a:extLst>
              </p14:cNvPr>
              <p14:cNvContentPartPr/>
              <p14:nvPr/>
            </p14:nvContentPartPr>
            <p14:xfrm>
              <a:off x="1302345" y="1975509"/>
              <a:ext cx="1690560" cy="6624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8BC0042B-84D3-D1DB-D192-2951994309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3345" y="1966869"/>
                <a:ext cx="170820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群組 24">
            <a:extLst>
              <a:ext uri="{FF2B5EF4-FFF2-40B4-BE49-F238E27FC236}">
                <a16:creationId xmlns:a16="http://schemas.microsoft.com/office/drawing/2014/main" id="{C0B9841D-8C05-4418-E63A-A9A5F3C89B9F}"/>
              </a:ext>
            </a:extLst>
          </p:cNvPr>
          <p:cNvGrpSpPr/>
          <p:nvPr/>
        </p:nvGrpSpPr>
        <p:grpSpPr>
          <a:xfrm>
            <a:off x="3481785" y="1863909"/>
            <a:ext cx="2040120" cy="378000"/>
            <a:chOff x="3481785" y="1863909"/>
            <a:chExt cx="2040120" cy="37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筆跡 3">
                  <a:extLst>
                    <a:ext uri="{FF2B5EF4-FFF2-40B4-BE49-F238E27FC236}">
                      <a16:creationId xmlns:a16="http://schemas.microsoft.com/office/drawing/2014/main" id="{1FB56FC6-7FEF-C704-A691-BD86FE321079}"/>
                    </a:ext>
                  </a:extLst>
                </p14:cNvPr>
                <p14:cNvContentPartPr/>
                <p14:nvPr/>
              </p14:nvContentPartPr>
              <p14:xfrm>
                <a:off x="3481785" y="1874709"/>
                <a:ext cx="11160" cy="87840"/>
              </p14:xfrm>
            </p:contentPart>
          </mc:Choice>
          <mc:Fallback xmlns="">
            <p:pic>
              <p:nvPicPr>
                <p:cNvPr id="4" name="筆跡 3">
                  <a:extLst>
                    <a:ext uri="{FF2B5EF4-FFF2-40B4-BE49-F238E27FC236}">
                      <a16:creationId xmlns:a16="http://schemas.microsoft.com/office/drawing/2014/main" id="{1FB56FC6-7FEF-C704-A691-BD86FE32107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72785" y="1866069"/>
                  <a:ext cx="288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筆跡 4">
                  <a:extLst>
                    <a:ext uri="{FF2B5EF4-FFF2-40B4-BE49-F238E27FC236}">
                      <a16:creationId xmlns:a16="http://schemas.microsoft.com/office/drawing/2014/main" id="{3C290819-A665-C0D2-2E19-1487FEE73854}"/>
                    </a:ext>
                  </a:extLst>
                </p14:cNvPr>
                <p14:cNvContentPartPr/>
                <p14:nvPr/>
              </p14:nvContentPartPr>
              <p14:xfrm>
                <a:off x="3643065" y="1870749"/>
                <a:ext cx="29160" cy="77040"/>
              </p14:xfrm>
            </p:contentPart>
          </mc:Choice>
          <mc:Fallback xmlns="">
            <p:pic>
              <p:nvPicPr>
                <p:cNvPr id="5" name="筆跡 4">
                  <a:extLst>
                    <a:ext uri="{FF2B5EF4-FFF2-40B4-BE49-F238E27FC236}">
                      <a16:creationId xmlns:a16="http://schemas.microsoft.com/office/drawing/2014/main" id="{3C290819-A665-C0D2-2E19-1487FEE7385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34065" y="1861749"/>
                  <a:ext cx="46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筆跡 5">
                  <a:extLst>
                    <a:ext uri="{FF2B5EF4-FFF2-40B4-BE49-F238E27FC236}">
                      <a16:creationId xmlns:a16="http://schemas.microsoft.com/office/drawing/2014/main" id="{0B17E2FA-30EF-0F7D-4071-D399BBE19CF2}"/>
                    </a:ext>
                  </a:extLst>
                </p14:cNvPr>
                <p14:cNvContentPartPr/>
                <p14:nvPr/>
              </p14:nvContentPartPr>
              <p14:xfrm>
                <a:off x="3597705" y="2078109"/>
                <a:ext cx="99720" cy="21240"/>
              </p14:xfrm>
            </p:contentPart>
          </mc:Choice>
          <mc:Fallback xmlns="">
            <p:pic>
              <p:nvPicPr>
                <p:cNvPr id="6" name="筆跡 5">
                  <a:extLst>
                    <a:ext uri="{FF2B5EF4-FFF2-40B4-BE49-F238E27FC236}">
                      <a16:creationId xmlns:a16="http://schemas.microsoft.com/office/drawing/2014/main" id="{0B17E2FA-30EF-0F7D-4071-D399BBE19CF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89065" y="2069109"/>
                  <a:ext cx="1173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筆跡 6">
                  <a:extLst>
                    <a:ext uri="{FF2B5EF4-FFF2-40B4-BE49-F238E27FC236}">
                      <a16:creationId xmlns:a16="http://schemas.microsoft.com/office/drawing/2014/main" id="{2A3C3468-E613-47BD-3B1E-7614AC1B60DF}"/>
                    </a:ext>
                  </a:extLst>
                </p14:cNvPr>
                <p14:cNvContentPartPr/>
                <p14:nvPr/>
              </p14:nvContentPartPr>
              <p14:xfrm>
                <a:off x="3881745" y="1893429"/>
                <a:ext cx="124200" cy="184320"/>
              </p14:xfrm>
            </p:contentPart>
          </mc:Choice>
          <mc:Fallback xmlns="">
            <p:pic>
              <p:nvPicPr>
                <p:cNvPr id="7" name="筆跡 6">
                  <a:extLst>
                    <a:ext uri="{FF2B5EF4-FFF2-40B4-BE49-F238E27FC236}">
                      <a16:creationId xmlns:a16="http://schemas.microsoft.com/office/drawing/2014/main" id="{2A3C3468-E613-47BD-3B1E-7614AC1B60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72745" y="1884429"/>
                  <a:ext cx="141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FA66C11D-48B1-A305-500A-025F91CC30C7}"/>
                    </a:ext>
                  </a:extLst>
                </p14:cNvPr>
                <p14:cNvContentPartPr/>
                <p14:nvPr/>
              </p14:nvContentPartPr>
              <p14:xfrm>
                <a:off x="3968505" y="1944909"/>
                <a:ext cx="49680" cy="188640"/>
              </p14:xfrm>
            </p:contentPart>
          </mc:Choice>
          <mc:Fallback xmlns=""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FA66C11D-48B1-A305-500A-025F91CC30C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59865" y="1936269"/>
                  <a:ext cx="67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B9CA361C-1019-B97A-473E-B73F89AC50DB}"/>
                    </a:ext>
                  </a:extLst>
                </p14:cNvPr>
                <p14:cNvContentPartPr/>
                <p14:nvPr/>
              </p14:nvContentPartPr>
              <p14:xfrm>
                <a:off x="3869505" y="1973349"/>
                <a:ext cx="158760" cy="104760"/>
              </p14:xfrm>
            </p:contentPart>
          </mc:Choice>
          <mc:Fallback xmlns=""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B9CA361C-1019-B97A-473E-B73F89AC50D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60865" y="1964709"/>
                  <a:ext cx="176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DEFBA5BE-7C23-F707-CF3E-DBCC5E8479D7}"/>
                    </a:ext>
                  </a:extLst>
                </p14:cNvPr>
                <p14:cNvContentPartPr/>
                <p14:nvPr/>
              </p14:nvContentPartPr>
              <p14:xfrm>
                <a:off x="4068225" y="1948509"/>
                <a:ext cx="114840" cy="145800"/>
              </p14:xfrm>
            </p:contentPart>
          </mc:Choice>
          <mc:Fallback xmlns=""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DEFBA5BE-7C23-F707-CF3E-DBCC5E8479D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59585" y="1939869"/>
                  <a:ext cx="1324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筆跡 10">
                  <a:extLst>
                    <a:ext uri="{FF2B5EF4-FFF2-40B4-BE49-F238E27FC236}">
                      <a16:creationId xmlns:a16="http://schemas.microsoft.com/office/drawing/2014/main" id="{38173824-02BC-C211-7334-9AB5DCE902A7}"/>
                    </a:ext>
                  </a:extLst>
                </p14:cNvPr>
                <p14:cNvContentPartPr/>
                <p14:nvPr/>
              </p14:nvContentPartPr>
              <p14:xfrm>
                <a:off x="4304025" y="1884069"/>
                <a:ext cx="31320" cy="175320"/>
              </p14:xfrm>
            </p:contentPart>
          </mc:Choice>
          <mc:Fallback xmlns="">
            <p:pic>
              <p:nvPicPr>
                <p:cNvPr id="11" name="筆跡 10">
                  <a:extLst>
                    <a:ext uri="{FF2B5EF4-FFF2-40B4-BE49-F238E27FC236}">
                      <a16:creationId xmlns:a16="http://schemas.microsoft.com/office/drawing/2014/main" id="{38173824-02BC-C211-7334-9AB5DCE902A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295385" y="1875069"/>
                  <a:ext cx="489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70BC158D-6366-4FF3-6205-369878CC11A5}"/>
                    </a:ext>
                  </a:extLst>
                </p14:cNvPr>
                <p14:cNvContentPartPr/>
                <p14:nvPr/>
              </p14:nvContentPartPr>
              <p14:xfrm>
                <a:off x="4294665" y="1863909"/>
                <a:ext cx="177120" cy="155160"/>
              </p14:xfrm>
            </p:contentPart>
          </mc:Choice>
          <mc:Fallback xmlns=""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70BC158D-6366-4FF3-6205-369878CC11A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285665" y="1855269"/>
                  <a:ext cx="194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CF61B8FA-A0D5-DF35-45C9-C1EC4DA861B2}"/>
                    </a:ext>
                  </a:extLst>
                </p14:cNvPr>
                <p14:cNvContentPartPr/>
                <p14:nvPr/>
              </p14:nvContentPartPr>
              <p14:xfrm>
                <a:off x="4341105" y="1953549"/>
                <a:ext cx="106560" cy="23400"/>
              </p14:xfrm>
            </p:contentPart>
          </mc:Choice>
          <mc:Fallback xmlns=""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CF61B8FA-A0D5-DF35-45C9-C1EC4DA861B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32105" y="1944549"/>
                  <a:ext cx="1242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4B883CA2-A281-E823-8F46-75792AF7A4E1}"/>
                    </a:ext>
                  </a:extLst>
                </p14:cNvPr>
                <p14:cNvContentPartPr/>
                <p14:nvPr/>
              </p14:nvContentPartPr>
              <p14:xfrm>
                <a:off x="4344705" y="2032029"/>
                <a:ext cx="134640" cy="70920"/>
              </p14:xfrm>
            </p:contentPart>
          </mc:Choice>
          <mc:Fallback xmlns=""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4B883CA2-A281-E823-8F46-75792AF7A4E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35705" y="2023029"/>
                  <a:ext cx="1522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E62A77CF-B33D-34E8-999D-1B20298F5DAA}"/>
                    </a:ext>
                  </a:extLst>
                </p14:cNvPr>
                <p14:cNvContentPartPr/>
                <p14:nvPr/>
              </p14:nvContentPartPr>
              <p14:xfrm>
                <a:off x="4395825" y="1935189"/>
                <a:ext cx="47160" cy="235080"/>
              </p14:xfrm>
            </p:contentPart>
          </mc:Choice>
          <mc:Fallback xmlns=""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E62A77CF-B33D-34E8-999D-1B20298F5DA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86825" y="1926549"/>
                  <a:ext cx="648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" name="筆跡 15">
                  <a:extLst>
                    <a:ext uri="{FF2B5EF4-FFF2-40B4-BE49-F238E27FC236}">
                      <a16:creationId xmlns:a16="http://schemas.microsoft.com/office/drawing/2014/main" id="{EC3F298F-6516-BDFA-DDFD-81CB9E1A1AB0}"/>
                    </a:ext>
                  </a:extLst>
                </p14:cNvPr>
                <p14:cNvContentPartPr/>
                <p14:nvPr/>
              </p14:nvContentPartPr>
              <p14:xfrm>
                <a:off x="4349025" y="2076309"/>
                <a:ext cx="232200" cy="154440"/>
              </p14:xfrm>
            </p:contentPart>
          </mc:Choice>
          <mc:Fallback xmlns="">
            <p:pic>
              <p:nvPicPr>
                <p:cNvPr id="16" name="筆跡 15">
                  <a:extLst>
                    <a:ext uri="{FF2B5EF4-FFF2-40B4-BE49-F238E27FC236}">
                      <a16:creationId xmlns:a16="http://schemas.microsoft.com/office/drawing/2014/main" id="{EC3F298F-6516-BDFA-DDFD-81CB9E1A1AB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340385" y="2067669"/>
                  <a:ext cx="2498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筆跡 17">
                  <a:extLst>
                    <a:ext uri="{FF2B5EF4-FFF2-40B4-BE49-F238E27FC236}">
                      <a16:creationId xmlns:a16="http://schemas.microsoft.com/office/drawing/2014/main" id="{4AD184E4-600F-F39A-A4A4-695646196A85}"/>
                    </a:ext>
                  </a:extLst>
                </p14:cNvPr>
                <p14:cNvContentPartPr/>
                <p14:nvPr/>
              </p14:nvContentPartPr>
              <p14:xfrm>
                <a:off x="4664385" y="1939509"/>
                <a:ext cx="15120" cy="197280"/>
              </p14:xfrm>
            </p:contentPart>
          </mc:Choice>
          <mc:Fallback xmlns="">
            <p:pic>
              <p:nvPicPr>
                <p:cNvPr id="18" name="筆跡 17">
                  <a:extLst>
                    <a:ext uri="{FF2B5EF4-FFF2-40B4-BE49-F238E27FC236}">
                      <a16:creationId xmlns:a16="http://schemas.microsoft.com/office/drawing/2014/main" id="{4AD184E4-600F-F39A-A4A4-695646196A8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655385" y="1930509"/>
                  <a:ext cx="327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筆跡 18">
                  <a:extLst>
                    <a:ext uri="{FF2B5EF4-FFF2-40B4-BE49-F238E27FC236}">
                      <a16:creationId xmlns:a16="http://schemas.microsoft.com/office/drawing/2014/main" id="{6911DDDD-EB86-E672-F5FC-179A5D25CF8E}"/>
                    </a:ext>
                  </a:extLst>
                </p14:cNvPr>
                <p14:cNvContentPartPr/>
                <p14:nvPr/>
              </p14:nvContentPartPr>
              <p14:xfrm>
                <a:off x="4673385" y="1866069"/>
                <a:ext cx="233280" cy="375840"/>
              </p14:xfrm>
            </p:contentPart>
          </mc:Choice>
          <mc:Fallback xmlns="">
            <p:pic>
              <p:nvPicPr>
                <p:cNvPr id="19" name="筆跡 18">
                  <a:extLst>
                    <a:ext uri="{FF2B5EF4-FFF2-40B4-BE49-F238E27FC236}">
                      <a16:creationId xmlns:a16="http://schemas.microsoft.com/office/drawing/2014/main" id="{6911DDDD-EB86-E672-F5FC-179A5D25CF8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64745" y="1857069"/>
                  <a:ext cx="2509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筆跡 19">
                  <a:extLst>
                    <a:ext uri="{FF2B5EF4-FFF2-40B4-BE49-F238E27FC236}">
                      <a16:creationId xmlns:a16="http://schemas.microsoft.com/office/drawing/2014/main" id="{92F7BD97-39A0-A277-4830-5295EFAB23AC}"/>
                    </a:ext>
                  </a:extLst>
                </p14:cNvPr>
                <p14:cNvContentPartPr/>
                <p14:nvPr/>
              </p14:nvContentPartPr>
              <p14:xfrm>
                <a:off x="4712265" y="2034549"/>
                <a:ext cx="95400" cy="71640"/>
              </p14:xfrm>
            </p:contentPart>
          </mc:Choice>
          <mc:Fallback xmlns="">
            <p:pic>
              <p:nvPicPr>
                <p:cNvPr id="20" name="筆跡 19">
                  <a:extLst>
                    <a:ext uri="{FF2B5EF4-FFF2-40B4-BE49-F238E27FC236}">
                      <a16:creationId xmlns:a16="http://schemas.microsoft.com/office/drawing/2014/main" id="{92F7BD97-39A0-A277-4830-5295EFAB23A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03625" y="2025549"/>
                  <a:ext cx="1130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1104D539-6DC7-FEB7-58A4-0D9728D78AB7}"/>
                    </a:ext>
                  </a:extLst>
                </p14:cNvPr>
                <p14:cNvContentPartPr/>
                <p14:nvPr/>
              </p14:nvContentPartPr>
              <p14:xfrm>
                <a:off x="4745385" y="1970469"/>
                <a:ext cx="84240" cy="261360"/>
              </p14:xfrm>
            </p:contentPart>
          </mc:Choice>
          <mc:Fallback xmlns=""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1104D539-6DC7-FEB7-58A4-0D9728D78AB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736385" y="1961829"/>
                  <a:ext cx="1018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筆跡 21">
                  <a:extLst>
                    <a:ext uri="{FF2B5EF4-FFF2-40B4-BE49-F238E27FC236}">
                      <a16:creationId xmlns:a16="http://schemas.microsoft.com/office/drawing/2014/main" id="{8BFB8581-B6D3-5DC9-0409-9FC1072F95E0}"/>
                    </a:ext>
                  </a:extLst>
                </p14:cNvPr>
                <p14:cNvContentPartPr/>
                <p14:nvPr/>
              </p14:nvContentPartPr>
              <p14:xfrm>
                <a:off x="5016825" y="1957869"/>
                <a:ext cx="183240" cy="193320"/>
              </p14:xfrm>
            </p:contentPart>
          </mc:Choice>
          <mc:Fallback xmlns="">
            <p:pic>
              <p:nvPicPr>
                <p:cNvPr id="22" name="筆跡 21">
                  <a:extLst>
                    <a:ext uri="{FF2B5EF4-FFF2-40B4-BE49-F238E27FC236}">
                      <a16:creationId xmlns:a16="http://schemas.microsoft.com/office/drawing/2014/main" id="{8BFB8581-B6D3-5DC9-0409-9FC1072F95E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08185" y="1949229"/>
                  <a:ext cx="2008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筆跡 22">
                  <a:extLst>
                    <a:ext uri="{FF2B5EF4-FFF2-40B4-BE49-F238E27FC236}">
                      <a16:creationId xmlns:a16="http://schemas.microsoft.com/office/drawing/2014/main" id="{6D4747A9-1D72-DE5B-C517-E9075D222512}"/>
                    </a:ext>
                  </a:extLst>
                </p14:cNvPr>
                <p14:cNvContentPartPr/>
                <p14:nvPr/>
              </p14:nvContentPartPr>
              <p14:xfrm>
                <a:off x="5182065" y="1950309"/>
                <a:ext cx="132480" cy="226800"/>
              </p14:xfrm>
            </p:contentPart>
          </mc:Choice>
          <mc:Fallback xmlns="">
            <p:pic>
              <p:nvPicPr>
                <p:cNvPr id="23" name="筆跡 22">
                  <a:extLst>
                    <a:ext uri="{FF2B5EF4-FFF2-40B4-BE49-F238E27FC236}">
                      <a16:creationId xmlns:a16="http://schemas.microsoft.com/office/drawing/2014/main" id="{6D4747A9-1D72-DE5B-C517-E9075D22251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73065" y="1941309"/>
                  <a:ext cx="150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" name="筆跡 23">
                  <a:extLst>
                    <a:ext uri="{FF2B5EF4-FFF2-40B4-BE49-F238E27FC236}">
                      <a16:creationId xmlns:a16="http://schemas.microsoft.com/office/drawing/2014/main" id="{78392AA1-42CF-D4C2-E9BE-0D43F0E6B15A}"/>
                    </a:ext>
                  </a:extLst>
                </p14:cNvPr>
                <p14:cNvContentPartPr/>
                <p14:nvPr/>
              </p14:nvContentPartPr>
              <p14:xfrm>
                <a:off x="5365305" y="1949589"/>
                <a:ext cx="156600" cy="193680"/>
              </p14:xfrm>
            </p:contentPart>
          </mc:Choice>
          <mc:Fallback xmlns="">
            <p:pic>
              <p:nvPicPr>
                <p:cNvPr id="24" name="筆跡 23">
                  <a:extLst>
                    <a:ext uri="{FF2B5EF4-FFF2-40B4-BE49-F238E27FC236}">
                      <a16:creationId xmlns:a16="http://schemas.microsoft.com/office/drawing/2014/main" id="{78392AA1-42CF-D4C2-E9BE-0D43F0E6B15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356665" y="1940589"/>
                  <a:ext cx="17424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3F8E8403-EFDC-36BA-6733-A836EDF87ADA}"/>
              </a:ext>
            </a:extLst>
          </p:cNvPr>
          <p:cNvGrpSpPr/>
          <p:nvPr/>
        </p:nvGrpSpPr>
        <p:grpSpPr>
          <a:xfrm>
            <a:off x="5710905" y="1856709"/>
            <a:ext cx="288360" cy="380520"/>
            <a:chOff x="5710905" y="1856709"/>
            <a:chExt cx="288360" cy="38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" name="筆跡 25">
                  <a:extLst>
                    <a:ext uri="{FF2B5EF4-FFF2-40B4-BE49-F238E27FC236}">
                      <a16:creationId xmlns:a16="http://schemas.microsoft.com/office/drawing/2014/main" id="{2BA4B0EA-7C17-EE2F-9EC2-8F83A3309470}"/>
                    </a:ext>
                  </a:extLst>
                </p14:cNvPr>
                <p14:cNvContentPartPr/>
                <p14:nvPr/>
              </p14:nvContentPartPr>
              <p14:xfrm>
                <a:off x="5710905" y="1902429"/>
                <a:ext cx="80640" cy="160560"/>
              </p14:xfrm>
            </p:contentPart>
          </mc:Choice>
          <mc:Fallback xmlns="">
            <p:pic>
              <p:nvPicPr>
                <p:cNvPr id="26" name="筆跡 25">
                  <a:extLst>
                    <a:ext uri="{FF2B5EF4-FFF2-40B4-BE49-F238E27FC236}">
                      <a16:creationId xmlns:a16="http://schemas.microsoft.com/office/drawing/2014/main" id="{2BA4B0EA-7C17-EE2F-9EC2-8F83A330947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702265" y="1893789"/>
                  <a:ext cx="982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7" name="筆跡 26">
                  <a:extLst>
                    <a:ext uri="{FF2B5EF4-FFF2-40B4-BE49-F238E27FC236}">
                      <a16:creationId xmlns:a16="http://schemas.microsoft.com/office/drawing/2014/main" id="{DB92866B-CE9C-3B66-F987-164A3159EB46}"/>
                    </a:ext>
                  </a:extLst>
                </p14:cNvPr>
                <p14:cNvContentPartPr/>
                <p14:nvPr/>
              </p14:nvContentPartPr>
              <p14:xfrm>
                <a:off x="5772825" y="1856709"/>
                <a:ext cx="120600" cy="53280"/>
              </p14:xfrm>
            </p:contentPart>
          </mc:Choice>
          <mc:Fallback xmlns="">
            <p:pic>
              <p:nvPicPr>
                <p:cNvPr id="27" name="筆跡 26">
                  <a:extLst>
                    <a:ext uri="{FF2B5EF4-FFF2-40B4-BE49-F238E27FC236}">
                      <a16:creationId xmlns:a16="http://schemas.microsoft.com/office/drawing/2014/main" id="{DB92866B-CE9C-3B66-F987-164A3159EB4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763825" y="1847709"/>
                  <a:ext cx="1382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8" name="筆跡 27">
                  <a:extLst>
                    <a:ext uri="{FF2B5EF4-FFF2-40B4-BE49-F238E27FC236}">
                      <a16:creationId xmlns:a16="http://schemas.microsoft.com/office/drawing/2014/main" id="{A5419746-E704-76CB-CDAA-C3A9FDDEDAD2}"/>
                    </a:ext>
                  </a:extLst>
                </p14:cNvPr>
                <p14:cNvContentPartPr/>
                <p14:nvPr/>
              </p14:nvContentPartPr>
              <p14:xfrm>
                <a:off x="5778225" y="1922589"/>
                <a:ext cx="92880" cy="169560"/>
              </p14:xfrm>
            </p:contentPart>
          </mc:Choice>
          <mc:Fallback xmlns="">
            <p:pic>
              <p:nvPicPr>
                <p:cNvPr id="28" name="筆跡 27">
                  <a:extLst>
                    <a:ext uri="{FF2B5EF4-FFF2-40B4-BE49-F238E27FC236}">
                      <a16:creationId xmlns:a16="http://schemas.microsoft.com/office/drawing/2014/main" id="{A5419746-E704-76CB-CDAA-C3A9FDDEDAD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769585" y="1913589"/>
                  <a:ext cx="1105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9" name="筆跡 28">
                  <a:extLst>
                    <a:ext uri="{FF2B5EF4-FFF2-40B4-BE49-F238E27FC236}">
                      <a16:creationId xmlns:a16="http://schemas.microsoft.com/office/drawing/2014/main" id="{E7A4ADE5-1D66-5677-CABD-0A98797A6CD5}"/>
                    </a:ext>
                  </a:extLst>
                </p14:cNvPr>
                <p14:cNvContentPartPr/>
                <p14:nvPr/>
              </p14:nvContentPartPr>
              <p14:xfrm>
                <a:off x="5800185" y="1960749"/>
                <a:ext cx="186840" cy="126720"/>
              </p14:xfrm>
            </p:contentPart>
          </mc:Choice>
          <mc:Fallback xmlns="">
            <p:pic>
              <p:nvPicPr>
                <p:cNvPr id="29" name="筆跡 28">
                  <a:extLst>
                    <a:ext uri="{FF2B5EF4-FFF2-40B4-BE49-F238E27FC236}">
                      <a16:creationId xmlns:a16="http://schemas.microsoft.com/office/drawing/2014/main" id="{E7A4ADE5-1D66-5677-CABD-0A98797A6CD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91545" y="1951749"/>
                  <a:ext cx="2044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0" name="筆跡 29">
                  <a:extLst>
                    <a:ext uri="{FF2B5EF4-FFF2-40B4-BE49-F238E27FC236}">
                      <a16:creationId xmlns:a16="http://schemas.microsoft.com/office/drawing/2014/main" id="{E91AEAAC-ACE4-C63E-8D92-DD072DA6F228}"/>
                    </a:ext>
                  </a:extLst>
                </p14:cNvPr>
                <p14:cNvContentPartPr/>
                <p14:nvPr/>
              </p14:nvContentPartPr>
              <p14:xfrm>
                <a:off x="5871825" y="1992789"/>
                <a:ext cx="30240" cy="74880"/>
              </p14:xfrm>
            </p:contentPart>
          </mc:Choice>
          <mc:Fallback xmlns="">
            <p:pic>
              <p:nvPicPr>
                <p:cNvPr id="30" name="筆跡 29">
                  <a:extLst>
                    <a:ext uri="{FF2B5EF4-FFF2-40B4-BE49-F238E27FC236}">
                      <a16:creationId xmlns:a16="http://schemas.microsoft.com/office/drawing/2014/main" id="{E91AEAAC-ACE4-C63E-8D92-DD072DA6F22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863185" y="1984149"/>
                  <a:ext cx="478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1" name="筆跡 30">
                  <a:extLst>
                    <a:ext uri="{FF2B5EF4-FFF2-40B4-BE49-F238E27FC236}">
                      <a16:creationId xmlns:a16="http://schemas.microsoft.com/office/drawing/2014/main" id="{BAD7DCAE-F76D-09B0-CA52-AF79AE82E02D}"/>
                    </a:ext>
                  </a:extLst>
                </p14:cNvPr>
                <p14:cNvContentPartPr/>
                <p14:nvPr/>
              </p14:nvContentPartPr>
              <p14:xfrm>
                <a:off x="5846265" y="2032389"/>
                <a:ext cx="153000" cy="204840"/>
              </p14:xfrm>
            </p:contentPart>
          </mc:Choice>
          <mc:Fallback xmlns="">
            <p:pic>
              <p:nvPicPr>
                <p:cNvPr id="31" name="筆跡 30">
                  <a:extLst>
                    <a:ext uri="{FF2B5EF4-FFF2-40B4-BE49-F238E27FC236}">
                      <a16:creationId xmlns:a16="http://schemas.microsoft.com/office/drawing/2014/main" id="{BAD7DCAE-F76D-09B0-CA52-AF79AE82E02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837625" y="2023389"/>
                  <a:ext cx="17064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D5938826-75C9-45A8-E8A0-BBB500BD9FC0}"/>
              </a:ext>
            </a:extLst>
          </p:cNvPr>
          <p:cNvGrpSpPr/>
          <p:nvPr/>
        </p:nvGrpSpPr>
        <p:grpSpPr>
          <a:xfrm>
            <a:off x="6179985" y="1912149"/>
            <a:ext cx="1569960" cy="365040"/>
            <a:chOff x="6179985" y="1912149"/>
            <a:chExt cx="1569960" cy="36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2" name="筆跡 31">
                  <a:extLst>
                    <a:ext uri="{FF2B5EF4-FFF2-40B4-BE49-F238E27FC236}">
                      <a16:creationId xmlns:a16="http://schemas.microsoft.com/office/drawing/2014/main" id="{5AC6B2BE-FF6C-0FCA-4C79-21156AA8FEDC}"/>
                    </a:ext>
                  </a:extLst>
                </p14:cNvPr>
                <p14:cNvContentPartPr/>
                <p14:nvPr/>
              </p14:nvContentPartPr>
              <p14:xfrm>
                <a:off x="6179985" y="2034189"/>
                <a:ext cx="132120" cy="212040"/>
              </p14:xfrm>
            </p:contentPart>
          </mc:Choice>
          <mc:Fallback xmlns="">
            <p:pic>
              <p:nvPicPr>
                <p:cNvPr id="32" name="筆跡 31">
                  <a:extLst>
                    <a:ext uri="{FF2B5EF4-FFF2-40B4-BE49-F238E27FC236}">
                      <a16:creationId xmlns:a16="http://schemas.microsoft.com/office/drawing/2014/main" id="{5AC6B2BE-FF6C-0FCA-4C79-21156AA8FED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171345" y="2025189"/>
                  <a:ext cx="1497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3" name="筆跡 32">
                  <a:extLst>
                    <a:ext uri="{FF2B5EF4-FFF2-40B4-BE49-F238E27FC236}">
                      <a16:creationId xmlns:a16="http://schemas.microsoft.com/office/drawing/2014/main" id="{3C6D11EE-35E4-E19B-C190-FCCD666E2256}"/>
                    </a:ext>
                  </a:extLst>
                </p14:cNvPr>
                <p14:cNvContentPartPr/>
                <p14:nvPr/>
              </p14:nvContentPartPr>
              <p14:xfrm>
                <a:off x="6317505" y="2085669"/>
                <a:ext cx="97200" cy="20520"/>
              </p14:xfrm>
            </p:contentPart>
          </mc:Choice>
          <mc:Fallback xmlns="">
            <p:pic>
              <p:nvPicPr>
                <p:cNvPr id="33" name="筆跡 32">
                  <a:extLst>
                    <a:ext uri="{FF2B5EF4-FFF2-40B4-BE49-F238E27FC236}">
                      <a16:creationId xmlns:a16="http://schemas.microsoft.com/office/drawing/2014/main" id="{3C6D11EE-35E4-E19B-C190-FCCD666E225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308865" y="2076669"/>
                  <a:ext cx="114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4" name="筆跡 33">
                  <a:extLst>
                    <a:ext uri="{FF2B5EF4-FFF2-40B4-BE49-F238E27FC236}">
                      <a16:creationId xmlns:a16="http://schemas.microsoft.com/office/drawing/2014/main" id="{68E806AD-F96A-E706-4959-D513E36DC623}"/>
                    </a:ext>
                  </a:extLst>
                </p14:cNvPr>
                <p14:cNvContentPartPr/>
                <p14:nvPr/>
              </p14:nvContentPartPr>
              <p14:xfrm>
                <a:off x="6317145" y="1994949"/>
                <a:ext cx="56520" cy="179280"/>
              </p14:xfrm>
            </p:contentPart>
          </mc:Choice>
          <mc:Fallback xmlns="">
            <p:pic>
              <p:nvPicPr>
                <p:cNvPr id="34" name="筆跡 33">
                  <a:extLst>
                    <a:ext uri="{FF2B5EF4-FFF2-40B4-BE49-F238E27FC236}">
                      <a16:creationId xmlns:a16="http://schemas.microsoft.com/office/drawing/2014/main" id="{68E806AD-F96A-E706-4959-D513E36DC62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308145" y="1985949"/>
                  <a:ext cx="74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5" name="筆跡 34">
                  <a:extLst>
                    <a:ext uri="{FF2B5EF4-FFF2-40B4-BE49-F238E27FC236}">
                      <a16:creationId xmlns:a16="http://schemas.microsoft.com/office/drawing/2014/main" id="{2443753B-5B8D-820D-E90B-BD9B97C7DF31}"/>
                    </a:ext>
                  </a:extLst>
                </p14:cNvPr>
                <p14:cNvContentPartPr/>
                <p14:nvPr/>
              </p14:nvContentPartPr>
              <p14:xfrm>
                <a:off x="6408225" y="2059389"/>
                <a:ext cx="172080" cy="112320"/>
              </p14:xfrm>
            </p:contentPart>
          </mc:Choice>
          <mc:Fallback xmlns="">
            <p:pic>
              <p:nvPicPr>
                <p:cNvPr id="35" name="筆跡 34">
                  <a:extLst>
                    <a:ext uri="{FF2B5EF4-FFF2-40B4-BE49-F238E27FC236}">
                      <a16:creationId xmlns:a16="http://schemas.microsoft.com/office/drawing/2014/main" id="{2443753B-5B8D-820D-E90B-BD9B97C7DF3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399585" y="2050749"/>
                  <a:ext cx="189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6" name="筆跡 35">
                  <a:extLst>
                    <a:ext uri="{FF2B5EF4-FFF2-40B4-BE49-F238E27FC236}">
                      <a16:creationId xmlns:a16="http://schemas.microsoft.com/office/drawing/2014/main" id="{7EE352DA-676F-0BAC-500F-E62AD8B0068D}"/>
                    </a:ext>
                  </a:extLst>
                </p14:cNvPr>
                <p14:cNvContentPartPr/>
                <p14:nvPr/>
              </p14:nvContentPartPr>
              <p14:xfrm>
                <a:off x="6575265" y="1962189"/>
                <a:ext cx="123120" cy="287640"/>
              </p14:xfrm>
            </p:contentPart>
          </mc:Choice>
          <mc:Fallback xmlns="">
            <p:pic>
              <p:nvPicPr>
                <p:cNvPr id="36" name="筆跡 35">
                  <a:extLst>
                    <a:ext uri="{FF2B5EF4-FFF2-40B4-BE49-F238E27FC236}">
                      <a16:creationId xmlns:a16="http://schemas.microsoft.com/office/drawing/2014/main" id="{7EE352DA-676F-0BAC-500F-E62AD8B0068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66265" y="1953549"/>
                  <a:ext cx="1407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9" name="筆跡 38">
                  <a:extLst>
                    <a:ext uri="{FF2B5EF4-FFF2-40B4-BE49-F238E27FC236}">
                      <a16:creationId xmlns:a16="http://schemas.microsoft.com/office/drawing/2014/main" id="{A357878A-B9F6-E437-7ECB-5FD978384C09}"/>
                    </a:ext>
                  </a:extLst>
                </p14:cNvPr>
                <p14:cNvContentPartPr/>
                <p14:nvPr/>
              </p14:nvContentPartPr>
              <p14:xfrm>
                <a:off x="6863625" y="1994949"/>
                <a:ext cx="63720" cy="128520"/>
              </p14:xfrm>
            </p:contentPart>
          </mc:Choice>
          <mc:Fallback xmlns="">
            <p:pic>
              <p:nvPicPr>
                <p:cNvPr id="39" name="筆跡 38">
                  <a:extLst>
                    <a:ext uri="{FF2B5EF4-FFF2-40B4-BE49-F238E27FC236}">
                      <a16:creationId xmlns:a16="http://schemas.microsoft.com/office/drawing/2014/main" id="{A357878A-B9F6-E437-7ECB-5FD978384C0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854985" y="1986309"/>
                  <a:ext cx="813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0" name="筆跡 39">
                  <a:extLst>
                    <a:ext uri="{FF2B5EF4-FFF2-40B4-BE49-F238E27FC236}">
                      <a16:creationId xmlns:a16="http://schemas.microsoft.com/office/drawing/2014/main" id="{2B601756-74C8-A585-B2A2-2C9EAC84D81B}"/>
                    </a:ext>
                  </a:extLst>
                </p14:cNvPr>
                <p14:cNvContentPartPr/>
                <p14:nvPr/>
              </p14:nvContentPartPr>
              <p14:xfrm>
                <a:off x="6953985" y="2083149"/>
                <a:ext cx="21960" cy="86400"/>
              </p14:xfrm>
            </p:contentPart>
          </mc:Choice>
          <mc:Fallback xmlns="">
            <p:pic>
              <p:nvPicPr>
                <p:cNvPr id="40" name="筆跡 39">
                  <a:extLst>
                    <a:ext uri="{FF2B5EF4-FFF2-40B4-BE49-F238E27FC236}">
                      <a16:creationId xmlns:a16="http://schemas.microsoft.com/office/drawing/2014/main" id="{2B601756-74C8-A585-B2A2-2C9EAC84D81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944985" y="2074149"/>
                  <a:ext cx="396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1" name="筆跡 40">
                  <a:extLst>
                    <a:ext uri="{FF2B5EF4-FFF2-40B4-BE49-F238E27FC236}">
                      <a16:creationId xmlns:a16="http://schemas.microsoft.com/office/drawing/2014/main" id="{3D011977-7F57-18C3-39FD-F4C3FFB3335D}"/>
                    </a:ext>
                  </a:extLst>
                </p14:cNvPr>
                <p14:cNvContentPartPr/>
                <p14:nvPr/>
              </p14:nvContentPartPr>
              <p14:xfrm>
                <a:off x="6973065" y="1912149"/>
                <a:ext cx="159480" cy="365040"/>
              </p14:xfrm>
            </p:contentPart>
          </mc:Choice>
          <mc:Fallback xmlns="">
            <p:pic>
              <p:nvPicPr>
                <p:cNvPr id="41" name="筆跡 40">
                  <a:extLst>
                    <a:ext uri="{FF2B5EF4-FFF2-40B4-BE49-F238E27FC236}">
                      <a16:creationId xmlns:a16="http://schemas.microsoft.com/office/drawing/2014/main" id="{3D011977-7F57-18C3-39FD-F4C3FFB3335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964425" y="1903149"/>
                  <a:ext cx="1771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2" name="筆跡 41">
                  <a:extLst>
                    <a:ext uri="{FF2B5EF4-FFF2-40B4-BE49-F238E27FC236}">
                      <a16:creationId xmlns:a16="http://schemas.microsoft.com/office/drawing/2014/main" id="{425D2931-E600-216B-4B3D-244C6EC99397}"/>
                    </a:ext>
                  </a:extLst>
                </p14:cNvPr>
                <p14:cNvContentPartPr/>
                <p14:nvPr/>
              </p14:nvContentPartPr>
              <p14:xfrm>
                <a:off x="7056225" y="2031669"/>
                <a:ext cx="53280" cy="55800"/>
              </p14:xfrm>
            </p:contentPart>
          </mc:Choice>
          <mc:Fallback xmlns="">
            <p:pic>
              <p:nvPicPr>
                <p:cNvPr id="42" name="筆跡 41">
                  <a:extLst>
                    <a:ext uri="{FF2B5EF4-FFF2-40B4-BE49-F238E27FC236}">
                      <a16:creationId xmlns:a16="http://schemas.microsoft.com/office/drawing/2014/main" id="{425D2931-E600-216B-4B3D-244C6EC9939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047585" y="2023029"/>
                  <a:ext cx="709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3" name="筆跡 42">
                  <a:extLst>
                    <a:ext uri="{FF2B5EF4-FFF2-40B4-BE49-F238E27FC236}">
                      <a16:creationId xmlns:a16="http://schemas.microsoft.com/office/drawing/2014/main" id="{652881C2-725E-951F-788B-B52EED896FFC}"/>
                    </a:ext>
                  </a:extLst>
                </p14:cNvPr>
                <p14:cNvContentPartPr/>
                <p14:nvPr/>
              </p14:nvContentPartPr>
              <p14:xfrm>
                <a:off x="7028145" y="1985589"/>
                <a:ext cx="262440" cy="255960"/>
              </p14:xfrm>
            </p:contentPart>
          </mc:Choice>
          <mc:Fallback xmlns="">
            <p:pic>
              <p:nvPicPr>
                <p:cNvPr id="43" name="筆跡 42">
                  <a:extLst>
                    <a:ext uri="{FF2B5EF4-FFF2-40B4-BE49-F238E27FC236}">
                      <a16:creationId xmlns:a16="http://schemas.microsoft.com/office/drawing/2014/main" id="{652881C2-725E-951F-788B-B52EED896FF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019145" y="1976589"/>
                  <a:ext cx="2800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4" name="筆跡 43">
                  <a:extLst>
                    <a:ext uri="{FF2B5EF4-FFF2-40B4-BE49-F238E27FC236}">
                      <a16:creationId xmlns:a16="http://schemas.microsoft.com/office/drawing/2014/main" id="{E945EFAE-CDB7-7684-E382-39DBC4743871}"/>
                    </a:ext>
                  </a:extLst>
                </p14:cNvPr>
                <p14:cNvContentPartPr/>
                <p14:nvPr/>
              </p14:nvContentPartPr>
              <p14:xfrm>
                <a:off x="7355385" y="1925109"/>
                <a:ext cx="148680" cy="261000"/>
              </p14:xfrm>
            </p:contentPart>
          </mc:Choice>
          <mc:Fallback xmlns="">
            <p:pic>
              <p:nvPicPr>
                <p:cNvPr id="44" name="筆跡 43">
                  <a:extLst>
                    <a:ext uri="{FF2B5EF4-FFF2-40B4-BE49-F238E27FC236}">
                      <a16:creationId xmlns:a16="http://schemas.microsoft.com/office/drawing/2014/main" id="{E945EFAE-CDB7-7684-E382-39DBC474387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346745" y="1916469"/>
                  <a:ext cx="1663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5" name="筆跡 44">
                  <a:extLst>
                    <a:ext uri="{FF2B5EF4-FFF2-40B4-BE49-F238E27FC236}">
                      <a16:creationId xmlns:a16="http://schemas.microsoft.com/office/drawing/2014/main" id="{5C3C9FE6-22AE-673E-591C-141848DCC555}"/>
                    </a:ext>
                  </a:extLst>
                </p14:cNvPr>
                <p14:cNvContentPartPr/>
                <p14:nvPr/>
              </p14:nvContentPartPr>
              <p14:xfrm>
                <a:off x="7472025" y="2068749"/>
                <a:ext cx="128520" cy="109800"/>
              </p14:xfrm>
            </p:contentPart>
          </mc:Choice>
          <mc:Fallback xmlns="">
            <p:pic>
              <p:nvPicPr>
                <p:cNvPr id="45" name="筆跡 44">
                  <a:extLst>
                    <a:ext uri="{FF2B5EF4-FFF2-40B4-BE49-F238E27FC236}">
                      <a16:creationId xmlns:a16="http://schemas.microsoft.com/office/drawing/2014/main" id="{5C3C9FE6-22AE-673E-591C-141848DCC55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463385" y="2059749"/>
                  <a:ext cx="146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6" name="筆跡 45">
                  <a:extLst>
                    <a:ext uri="{FF2B5EF4-FFF2-40B4-BE49-F238E27FC236}">
                      <a16:creationId xmlns:a16="http://schemas.microsoft.com/office/drawing/2014/main" id="{BA1CBB71-16D5-A33A-D63A-5C23A3EF4B1A}"/>
                    </a:ext>
                  </a:extLst>
                </p14:cNvPr>
                <p14:cNvContentPartPr/>
                <p14:nvPr/>
              </p14:nvContentPartPr>
              <p14:xfrm>
                <a:off x="7724745" y="2105469"/>
                <a:ext cx="25200" cy="156600"/>
              </p14:xfrm>
            </p:contentPart>
          </mc:Choice>
          <mc:Fallback xmlns="">
            <p:pic>
              <p:nvPicPr>
                <p:cNvPr id="46" name="筆跡 45">
                  <a:extLst>
                    <a:ext uri="{FF2B5EF4-FFF2-40B4-BE49-F238E27FC236}">
                      <a16:creationId xmlns:a16="http://schemas.microsoft.com/office/drawing/2014/main" id="{BA1CBB71-16D5-A33A-D63A-5C23A3EF4B1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715745" y="2096829"/>
                  <a:ext cx="4284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5565EB80-429A-F5D1-7C28-6967D8282D05}"/>
              </a:ext>
            </a:extLst>
          </p:cNvPr>
          <p:cNvGrpSpPr/>
          <p:nvPr/>
        </p:nvGrpSpPr>
        <p:grpSpPr>
          <a:xfrm>
            <a:off x="8081145" y="1932669"/>
            <a:ext cx="822240" cy="248400"/>
            <a:chOff x="8081145" y="1932669"/>
            <a:chExt cx="82224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7" name="筆跡 46">
                  <a:extLst>
                    <a:ext uri="{FF2B5EF4-FFF2-40B4-BE49-F238E27FC236}">
                      <a16:creationId xmlns:a16="http://schemas.microsoft.com/office/drawing/2014/main" id="{9439BF23-CB75-EBD4-0DDB-FAC11C799896}"/>
                    </a:ext>
                  </a:extLst>
                </p14:cNvPr>
                <p14:cNvContentPartPr/>
                <p14:nvPr/>
              </p14:nvContentPartPr>
              <p14:xfrm>
                <a:off x="8081145" y="1980909"/>
                <a:ext cx="205200" cy="200160"/>
              </p14:xfrm>
            </p:contentPart>
          </mc:Choice>
          <mc:Fallback xmlns="">
            <p:pic>
              <p:nvPicPr>
                <p:cNvPr id="47" name="筆跡 46">
                  <a:extLst>
                    <a:ext uri="{FF2B5EF4-FFF2-40B4-BE49-F238E27FC236}">
                      <a16:creationId xmlns:a16="http://schemas.microsoft.com/office/drawing/2014/main" id="{9439BF23-CB75-EBD4-0DDB-FAC11C79989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072145" y="1971909"/>
                  <a:ext cx="22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8" name="筆跡 47">
                  <a:extLst>
                    <a:ext uri="{FF2B5EF4-FFF2-40B4-BE49-F238E27FC236}">
                      <a16:creationId xmlns:a16="http://schemas.microsoft.com/office/drawing/2014/main" id="{99A75B86-8B4E-FED8-0777-BB5F20E90247}"/>
                    </a:ext>
                  </a:extLst>
                </p14:cNvPr>
                <p14:cNvContentPartPr/>
                <p14:nvPr/>
              </p14:nvContentPartPr>
              <p14:xfrm>
                <a:off x="8323785" y="1948509"/>
                <a:ext cx="148680" cy="227520"/>
              </p14:xfrm>
            </p:contentPart>
          </mc:Choice>
          <mc:Fallback xmlns="">
            <p:pic>
              <p:nvPicPr>
                <p:cNvPr id="48" name="筆跡 47">
                  <a:extLst>
                    <a:ext uri="{FF2B5EF4-FFF2-40B4-BE49-F238E27FC236}">
                      <a16:creationId xmlns:a16="http://schemas.microsoft.com/office/drawing/2014/main" id="{99A75B86-8B4E-FED8-0777-BB5F20E9024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314785" y="1939869"/>
                  <a:ext cx="1663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9" name="筆跡 48">
                  <a:extLst>
                    <a:ext uri="{FF2B5EF4-FFF2-40B4-BE49-F238E27FC236}">
                      <a16:creationId xmlns:a16="http://schemas.microsoft.com/office/drawing/2014/main" id="{0AA61011-EF85-1E12-D16C-E1F944B25A60}"/>
                    </a:ext>
                  </a:extLst>
                </p14:cNvPr>
                <p14:cNvContentPartPr/>
                <p14:nvPr/>
              </p14:nvContentPartPr>
              <p14:xfrm>
                <a:off x="8474265" y="2005749"/>
                <a:ext cx="102960" cy="174600"/>
              </p14:xfrm>
            </p:contentPart>
          </mc:Choice>
          <mc:Fallback xmlns="">
            <p:pic>
              <p:nvPicPr>
                <p:cNvPr id="49" name="筆跡 48">
                  <a:extLst>
                    <a:ext uri="{FF2B5EF4-FFF2-40B4-BE49-F238E27FC236}">
                      <a16:creationId xmlns:a16="http://schemas.microsoft.com/office/drawing/2014/main" id="{0AA61011-EF85-1E12-D16C-E1F944B25A6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465625" y="1997109"/>
                  <a:ext cx="1206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0" name="筆跡 49">
                  <a:extLst>
                    <a:ext uri="{FF2B5EF4-FFF2-40B4-BE49-F238E27FC236}">
                      <a16:creationId xmlns:a16="http://schemas.microsoft.com/office/drawing/2014/main" id="{88A45548-7227-16FD-1F28-85B4022CFB4B}"/>
                    </a:ext>
                  </a:extLst>
                </p14:cNvPr>
                <p14:cNvContentPartPr/>
                <p14:nvPr/>
              </p14:nvContentPartPr>
              <p14:xfrm>
                <a:off x="8561745" y="2011509"/>
                <a:ext cx="162000" cy="29880"/>
              </p14:xfrm>
            </p:contentPart>
          </mc:Choice>
          <mc:Fallback xmlns="">
            <p:pic>
              <p:nvPicPr>
                <p:cNvPr id="50" name="筆跡 49">
                  <a:extLst>
                    <a:ext uri="{FF2B5EF4-FFF2-40B4-BE49-F238E27FC236}">
                      <a16:creationId xmlns:a16="http://schemas.microsoft.com/office/drawing/2014/main" id="{88A45548-7227-16FD-1F28-85B4022CFB4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553105" y="2002509"/>
                  <a:ext cx="1796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1" name="筆跡 50">
                  <a:extLst>
                    <a:ext uri="{FF2B5EF4-FFF2-40B4-BE49-F238E27FC236}">
                      <a16:creationId xmlns:a16="http://schemas.microsoft.com/office/drawing/2014/main" id="{09A08408-A5F4-71E8-7930-359B8936856C}"/>
                    </a:ext>
                  </a:extLst>
                </p14:cNvPr>
                <p14:cNvContentPartPr/>
                <p14:nvPr/>
              </p14:nvContentPartPr>
              <p14:xfrm>
                <a:off x="8631585" y="1932669"/>
                <a:ext cx="271800" cy="219600"/>
              </p14:xfrm>
            </p:contentPart>
          </mc:Choice>
          <mc:Fallback xmlns="">
            <p:pic>
              <p:nvPicPr>
                <p:cNvPr id="51" name="筆跡 50">
                  <a:extLst>
                    <a:ext uri="{FF2B5EF4-FFF2-40B4-BE49-F238E27FC236}">
                      <a16:creationId xmlns:a16="http://schemas.microsoft.com/office/drawing/2014/main" id="{09A08408-A5F4-71E8-7930-359B8936856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622945" y="1923669"/>
                  <a:ext cx="289440" cy="23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4" name="筆跡 53">
                <a:extLst>
                  <a:ext uri="{FF2B5EF4-FFF2-40B4-BE49-F238E27FC236}">
                    <a16:creationId xmlns:a16="http://schemas.microsoft.com/office/drawing/2014/main" id="{5096E528-3752-65A0-770D-93A25C1852A0}"/>
                  </a:ext>
                </a:extLst>
              </p14:cNvPr>
              <p14:cNvContentPartPr/>
              <p14:nvPr/>
            </p14:nvContentPartPr>
            <p14:xfrm>
              <a:off x="1440945" y="3648069"/>
              <a:ext cx="1329120" cy="28440"/>
            </p14:xfrm>
          </p:contentPart>
        </mc:Choice>
        <mc:Fallback xmlns="">
          <p:pic>
            <p:nvPicPr>
              <p:cNvPr id="54" name="筆跡 53">
                <a:extLst>
                  <a:ext uri="{FF2B5EF4-FFF2-40B4-BE49-F238E27FC236}">
                    <a16:creationId xmlns:a16="http://schemas.microsoft.com/office/drawing/2014/main" id="{5096E528-3752-65A0-770D-93A25C1852A0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431945" y="3639069"/>
                <a:ext cx="13467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55" name="筆跡 54">
                <a:extLst>
                  <a:ext uri="{FF2B5EF4-FFF2-40B4-BE49-F238E27FC236}">
                    <a16:creationId xmlns:a16="http://schemas.microsoft.com/office/drawing/2014/main" id="{F361B78A-8732-1028-90F9-3E099912F729}"/>
                  </a:ext>
                </a:extLst>
              </p14:cNvPr>
              <p14:cNvContentPartPr/>
              <p14:nvPr/>
            </p14:nvContentPartPr>
            <p14:xfrm>
              <a:off x="3842145" y="3038589"/>
              <a:ext cx="500400" cy="29160"/>
            </p14:xfrm>
          </p:contentPart>
        </mc:Choice>
        <mc:Fallback xmlns="">
          <p:pic>
            <p:nvPicPr>
              <p:cNvPr id="55" name="筆跡 54">
                <a:extLst>
                  <a:ext uri="{FF2B5EF4-FFF2-40B4-BE49-F238E27FC236}">
                    <a16:creationId xmlns:a16="http://schemas.microsoft.com/office/drawing/2014/main" id="{F361B78A-8732-1028-90F9-3E099912F729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833505" y="3029949"/>
                <a:ext cx="518040" cy="4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56" name="群組 18455">
            <a:extLst>
              <a:ext uri="{FF2B5EF4-FFF2-40B4-BE49-F238E27FC236}">
                <a16:creationId xmlns:a16="http://schemas.microsoft.com/office/drawing/2014/main" id="{A5083D37-0352-EF43-2638-2796B31EB227}"/>
              </a:ext>
            </a:extLst>
          </p:cNvPr>
          <p:cNvGrpSpPr/>
          <p:nvPr/>
        </p:nvGrpSpPr>
        <p:grpSpPr>
          <a:xfrm>
            <a:off x="4507065" y="2721069"/>
            <a:ext cx="1330560" cy="366840"/>
            <a:chOff x="4507065" y="2721069"/>
            <a:chExt cx="133056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6" name="筆跡 55">
                  <a:extLst>
                    <a:ext uri="{FF2B5EF4-FFF2-40B4-BE49-F238E27FC236}">
                      <a16:creationId xmlns:a16="http://schemas.microsoft.com/office/drawing/2014/main" id="{D840ADFC-8A28-08E5-53BB-61CF15B806CB}"/>
                    </a:ext>
                  </a:extLst>
                </p14:cNvPr>
                <p14:cNvContentPartPr/>
                <p14:nvPr/>
              </p14:nvContentPartPr>
              <p14:xfrm>
                <a:off x="4507065" y="2782989"/>
                <a:ext cx="137880" cy="52560"/>
              </p14:xfrm>
            </p:contentPart>
          </mc:Choice>
          <mc:Fallback xmlns="">
            <p:pic>
              <p:nvPicPr>
                <p:cNvPr id="56" name="筆跡 55">
                  <a:extLst>
                    <a:ext uri="{FF2B5EF4-FFF2-40B4-BE49-F238E27FC236}">
                      <a16:creationId xmlns:a16="http://schemas.microsoft.com/office/drawing/2014/main" id="{D840ADFC-8A28-08E5-53BB-61CF15B806C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498425" y="2774349"/>
                  <a:ext cx="1555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7" name="筆跡 56">
                  <a:extLst>
                    <a:ext uri="{FF2B5EF4-FFF2-40B4-BE49-F238E27FC236}">
                      <a16:creationId xmlns:a16="http://schemas.microsoft.com/office/drawing/2014/main" id="{257CA553-6D72-17B3-4263-29636DEFEC22}"/>
                    </a:ext>
                  </a:extLst>
                </p14:cNvPr>
                <p14:cNvContentPartPr/>
                <p14:nvPr/>
              </p14:nvContentPartPr>
              <p14:xfrm>
                <a:off x="4534785" y="2798469"/>
                <a:ext cx="83160" cy="165600"/>
              </p14:xfrm>
            </p:contentPart>
          </mc:Choice>
          <mc:Fallback xmlns="">
            <p:pic>
              <p:nvPicPr>
                <p:cNvPr id="57" name="筆跡 56">
                  <a:extLst>
                    <a:ext uri="{FF2B5EF4-FFF2-40B4-BE49-F238E27FC236}">
                      <a16:creationId xmlns:a16="http://schemas.microsoft.com/office/drawing/2014/main" id="{257CA553-6D72-17B3-4263-29636DEFEC2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526145" y="2789829"/>
                  <a:ext cx="100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8" name="筆跡 57">
                  <a:extLst>
                    <a:ext uri="{FF2B5EF4-FFF2-40B4-BE49-F238E27FC236}">
                      <a16:creationId xmlns:a16="http://schemas.microsoft.com/office/drawing/2014/main" id="{87076B48-C48D-9E1C-D245-377F5C740E22}"/>
                    </a:ext>
                  </a:extLst>
                </p14:cNvPr>
                <p14:cNvContentPartPr/>
                <p14:nvPr/>
              </p14:nvContentPartPr>
              <p14:xfrm>
                <a:off x="4599225" y="2907189"/>
                <a:ext cx="137520" cy="149040"/>
              </p14:xfrm>
            </p:contentPart>
          </mc:Choice>
          <mc:Fallback xmlns="">
            <p:pic>
              <p:nvPicPr>
                <p:cNvPr id="58" name="筆跡 57">
                  <a:extLst>
                    <a:ext uri="{FF2B5EF4-FFF2-40B4-BE49-F238E27FC236}">
                      <a16:creationId xmlns:a16="http://schemas.microsoft.com/office/drawing/2014/main" id="{87076B48-C48D-9E1C-D245-377F5C740E2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590585" y="2898549"/>
                  <a:ext cx="1551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9" name="筆跡 58">
                  <a:extLst>
                    <a:ext uri="{FF2B5EF4-FFF2-40B4-BE49-F238E27FC236}">
                      <a16:creationId xmlns:a16="http://schemas.microsoft.com/office/drawing/2014/main" id="{659BB782-186F-9101-6CF9-1D2A9155A434}"/>
                    </a:ext>
                  </a:extLst>
                </p14:cNvPr>
                <p14:cNvContentPartPr/>
                <p14:nvPr/>
              </p14:nvContentPartPr>
              <p14:xfrm>
                <a:off x="4784265" y="2783349"/>
                <a:ext cx="95040" cy="24840"/>
              </p14:xfrm>
            </p:contentPart>
          </mc:Choice>
          <mc:Fallback xmlns="">
            <p:pic>
              <p:nvPicPr>
                <p:cNvPr id="59" name="筆跡 58">
                  <a:extLst>
                    <a:ext uri="{FF2B5EF4-FFF2-40B4-BE49-F238E27FC236}">
                      <a16:creationId xmlns:a16="http://schemas.microsoft.com/office/drawing/2014/main" id="{659BB782-186F-9101-6CF9-1D2A9155A43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775625" y="2774349"/>
                  <a:ext cx="1126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0" name="筆跡 59">
                  <a:extLst>
                    <a:ext uri="{FF2B5EF4-FFF2-40B4-BE49-F238E27FC236}">
                      <a16:creationId xmlns:a16="http://schemas.microsoft.com/office/drawing/2014/main" id="{03ACBCEC-3956-D12E-5141-00FAEE2C392F}"/>
                    </a:ext>
                  </a:extLst>
                </p14:cNvPr>
                <p14:cNvContentPartPr/>
                <p14:nvPr/>
              </p14:nvContentPartPr>
              <p14:xfrm>
                <a:off x="4792905" y="2721069"/>
                <a:ext cx="83880" cy="271800"/>
              </p14:xfrm>
            </p:contentPart>
          </mc:Choice>
          <mc:Fallback xmlns="">
            <p:pic>
              <p:nvPicPr>
                <p:cNvPr id="60" name="筆跡 59">
                  <a:extLst>
                    <a:ext uri="{FF2B5EF4-FFF2-40B4-BE49-F238E27FC236}">
                      <a16:creationId xmlns:a16="http://schemas.microsoft.com/office/drawing/2014/main" id="{03ACBCEC-3956-D12E-5141-00FAEE2C392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784265" y="2712069"/>
                  <a:ext cx="1015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1" name="筆跡 60">
                  <a:extLst>
                    <a:ext uri="{FF2B5EF4-FFF2-40B4-BE49-F238E27FC236}">
                      <a16:creationId xmlns:a16="http://schemas.microsoft.com/office/drawing/2014/main" id="{CFBC8E8F-730A-AEB9-D408-C8A84FBDA514}"/>
                    </a:ext>
                  </a:extLst>
                </p14:cNvPr>
                <p14:cNvContentPartPr/>
                <p14:nvPr/>
              </p14:nvContentPartPr>
              <p14:xfrm>
                <a:off x="4810905" y="2899989"/>
                <a:ext cx="142560" cy="162000"/>
              </p14:xfrm>
            </p:contentPart>
          </mc:Choice>
          <mc:Fallback xmlns="">
            <p:pic>
              <p:nvPicPr>
                <p:cNvPr id="61" name="筆跡 60">
                  <a:extLst>
                    <a:ext uri="{FF2B5EF4-FFF2-40B4-BE49-F238E27FC236}">
                      <a16:creationId xmlns:a16="http://schemas.microsoft.com/office/drawing/2014/main" id="{CFBC8E8F-730A-AEB9-D408-C8A84FBDA51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802265" y="2891349"/>
                  <a:ext cx="1602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2" name="筆跡 61">
                  <a:extLst>
                    <a:ext uri="{FF2B5EF4-FFF2-40B4-BE49-F238E27FC236}">
                      <a16:creationId xmlns:a16="http://schemas.microsoft.com/office/drawing/2014/main" id="{D761492A-43FC-3262-3045-9CD7BC0264BB}"/>
                    </a:ext>
                  </a:extLst>
                </p14:cNvPr>
                <p14:cNvContentPartPr/>
                <p14:nvPr/>
              </p14:nvContentPartPr>
              <p14:xfrm>
                <a:off x="4867425" y="2822229"/>
                <a:ext cx="186480" cy="197640"/>
              </p14:xfrm>
            </p:contentPart>
          </mc:Choice>
          <mc:Fallback xmlns="">
            <p:pic>
              <p:nvPicPr>
                <p:cNvPr id="62" name="筆跡 61">
                  <a:extLst>
                    <a:ext uri="{FF2B5EF4-FFF2-40B4-BE49-F238E27FC236}">
                      <a16:creationId xmlns:a16="http://schemas.microsoft.com/office/drawing/2014/main" id="{D761492A-43FC-3262-3045-9CD7BC0264B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858785" y="2813589"/>
                  <a:ext cx="2041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3" name="筆跡 62">
                  <a:extLst>
                    <a:ext uri="{FF2B5EF4-FFF2-40B4-BE49-F238E27FC236}">
                      <a16:creationId xmlns:a16="http://schemas.microsoft.com/office/drawing/2014/main" id="{5FE7A9F0-4EA0-9578-701A-216F2AE16FC5}"/>
                    </a:ext>
                  </a:extLst>
                </p14:cNvPr>
                <p14:cNvContentPartPr/>
                <p14:nvPr/>
              </p14:nvContentPartPr>
              <p14:xfrm>
                <a:off x="5160825" y="2853909"/>
                <a:ext cx="21240" cy="175680"/>
              </p14:xfrm>
            </p:contentPart>
          </mc:Choice>
          <mc:Fallback xmlns="">
            <p:pic>
              <p:nvPicPr>
                <p:cNvPr id="63" name="筆跡 62">
                  <a:extLst>
                    <a:ext uri="{FF2B5EF4-FFF2-40B4-BE49-F238E27FC236}">
                      <a16:creationId xmlns:a16="http://schemas.microsoft.com/office/drawing/2014/main" id="{5FE7A9F0-4EA0-9578-701A-216F2AE16FC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151825" y="2844909"/>
                  <a:ext cx="388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8432" name="筆跡 18431">
                  <a:extLst>
                    <a:ext uri="{FF2B5EF4-FFF2-40B4-BE49-F238E27FC236}">
                      <a16:creationId xmlns:a16="http://schemas.microsoft.com/office/drawing/2014/main" id="{803A0121-2E33-CCEC-4AE0-B14D66A71402}"/>
                    </a:ext>
                  </a:extLst>
                </p14:cNvPr>
                <p14:cNvContentPartPr/>
                <p14:nvPr/>
              </p14:nvContentPartPr>
              <p14:xfrm>
                <a:off x="5169465" y="2812869"/>
                <a:ext cx="158760" cy="138600"/>
              </p14:xfrm>
            </p:contentPart>
          </mc:Choice>
          <mc:Fallback xmlns="">
            <p:pic>
              <p:nvPicPr>
                <p:cNvPr id="18432" name="筆跡 18431">
                  <a:extLst>
                    <a:ext uri="{FF2B5EF4-FFF2-40B4-BE49-F238E27FC236}">
                      <a16:creationId xmlns:a16="http://schemas.microsoft.com/office/drawing/2014/main" id="{803A0121-2E33-CCEC-4AE0-B14D66A7140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160465" y="2803869"/>
                  <a:ext cx="1764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8433" name="筆跡 18432">
                  <a:extLst>
                    <a:ext uri="{FF2B5EF4-FFF2-40B4-BE49-F238E27FC236}">
                      <a16:creationId xmlns:a16="http://schemas.microsoft.com/office/drawing/2014/main" id="{5395940B-9F3E-35BA-919F-829D939E4A0F}"/>
                    </a:ext>
                  </a:extLst>
                </p14:cNvPr>
                <p14:cNvContentPartPr/>
                <p14:nvPr/>
              </p14:nvContentPartPr>
              <p14:xfrm>
                <a:off x="5373945" y="2807469"/>
                <a:ext cx="10800" cy="147240"/>
              </p14:xfrm>
            </p:contentPart>
          </mc:Choice>
          <mc:Fallback xmlns="">
            <p:pic>
              <p:nvPicPr>
                <p:cNvPr id="18433" name="筆跡 18432">
                  <a:extLst>
                    <a:ext uri="{FF2B5EF4-FFF2-40B4-BE49-F238E27FC236}">
                      <a16:creationId xmlns:a16="http://schemas.microsoft.com/office/drawing/2014/main" id="{5395940B-9F3E-35BA-919F-829D939E4A0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365305" y="2798829"/>
                  <a:ext cx="28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8436" name="筆跡 18435">
                  <a:extLst>
                    <a:ext uri="{FF2B5EF4-FFF2-40B4-BE49-F238E27FC236}">
                      <a16:creationId xmlns:a16="http://schemas.microsoft.com/office/drawing/2014/main" id="{4643CABF-C6E8-990C-A6B9-C40697B75AC9}"/>
                    </a:ext>
                  </a:extLst>
                </p14:cNvPr>
                <p14:cNvContentPartPr/>
                <p14:nvPr/>
              </p14:nvContentPartPr>
              <p14:xfrm>
                <a:off x="5375385" y="2803149"/>
                <a:ext cx="87480" cy="41760"/>
              </p14:xfrm>
            </p:contentPart>
          </mc:Choice>
          <mc:Fallback xmlns="">
            <p:pic>
              <p:nvPicPr>
                <p:cNvPr id="18436" name="筆跡 18435">
                  <a:extLst>
                    <a:ext uri="{FF2B5EF4-FFF2-40B4-BE49-F238E27FC236}">
                      <a16:creationId xmlns:a16="http://schemas.microsoft.com/office/drawing/2014/main" id="{4643CABF-C6E8-990C-A6B9-C40697B75AC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366745" y="2794509"/>
                  <a:ext cx="1051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8437" name="筆跡 18436">
                  <a:extLst>
                    <a:ext uri="{FF2B5EF4-FFF2-40B4-BE49-F238E27FC236}">
                      <a16:creationId xmlns:a16="http://schemas.microsoft.com/office/drawing/2014/main" id="{835C784C-CBD1-4483-ADCD-903003B61EFF}"/>
                    </a:ext>
                  </a:extLst>
                </p14:cNvPr>
                <p14:cNvContentPartPr/>
                <p14:nvPr/>
              </p14:nvContentPartPr>
              <p14:xfrm>
                <a:off x="5375745" y="2896029"/>
                <a:ext cx="100440" cy="115200"/>
              </p14:xfrm>
            </p:contentPart>
          </mc:Choice>
          <mc:Fallback xmlns="">
            <p:pic>
              <p:nvPicPr>
                <p:cNvPr id="18437" name="筆跡 18436">
                  <a:extLst>
                    <a:ext uri="{FF2B5EF4-FFF2-40B4-BE49-F238E27FC236}">
                      <a16:creationId xmlns:a16="http://schemas.microsoft.com/office/drawing/2014/main" id="{835C784C-CBD1-4483-ADCD-903003B61EF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367105" y="2887029"/>
                  <a:ext cx="1180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8438" name="筆跡 18437">
                  <a:extLst>
                    <a:ext uri="{FF2B5EF4-FFF2-40B4-BE49-F238E27FC236}">
                      <a16:creationId xmlns:a16="http://schemas.microsoft.com/office/drawing/2014/main" id="{7B89FB38-387A-F05A-55F7-450288DAB723}"/>
                    </a:ext>
                  </a:extLst>
                </p14:cNvPr>
                <p14:cNvContentPartPr/>
                <p14:nvPr/>
              </p14:nvContentPartPr>
              <p14:xfrm>
                <a:off x="5481585" y="2854269"/>
                <a:ext cx="60480" cy="156240"/>
              </p14:xfrm>
            </p:contentPart>
          </mc:Choice>
          <mc:Fallback xmlns="">
            <p:pic>
              <p:nvPicPr>
                <p:cNvPr id="18438" name="筆跡 18437">
                  <a:extLst>
                    <a:ext uri="{FF2B5EF4-FFF2-40B4-BE49-F238E27FC236}">
                      <a16:creationId xmlns:a16="http://schemas.microsoft.com/office/drawing/2014/main" id="{7B89FB38-387A-F05A-55F7-450288DAB72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472585" y="2845269"/>
                  <a:ext cx="781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8439" name="筆跡 18438">
                  <a:extLst>
                    <a:ext uri="{FF2B5EF4-FFF2-40B4-BE49-F238E27FC236}">
                      <a16:creationId xmlns:a16="http://schemas.microsoft.com/office/drawing/2014/main" id="{8C4F6187-22EB-44BE-0DFC-7D612AEF24EE}"/>
                    </a:ext>
                  </a:extLst>
                </p14:cNvPr>
                <p14:cNvContentPartPr/>
                <p14:nvPr/>
              </p14:nvContentPartPr>
              <p14:xfrm>
                <a:off x="5508945" y="2838789"/>
                <a:ext cx="203040" cy="149400"/>
              </p14:xfrm>
            </p:contentPart>
          </mc:Choice>
          <mc:Fallback xmlns="">
            <p:pic>
              <p:nvPicPr>
                <p:cNvPr id="18439" name="筆跡 18438">
                  <a:extLst>
                    <a:ext uri="{FF2B5EF4-FFF2-40B4-BE49-F238E27FC236}">
                      <a16:creationId xmlns:a16="http://schemas.microsoft.com/office/drawing/2014/main" id="{8C4F6187-22EB-44BE-0DFC-7D612AEF24E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500305" y="2829789"/>
                  <a:ext cx="2206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8440" name="筆跡 18439">
                  <a:extLst>
                    <a:ext uri="{FF2B5EF4-FFF2-40B4-BE49-F238E27FC236}">
                      <a16:creationId xmlns:a16="http://schemas.microsoft.com/office/drawing/2014/main" id="{283289E6-4FAB-3F08-2295-1973B8E0CA9C}"/>
                    </a:ext>
                  </a:extLst>
                </p14:cNvPr>
                <p14:cNvContentPartPr/>
                <p14:nvPr/>
              </p14:nvContentPartPr>
              <p14:xfrm>
                <a:off x="5804145" y="2973789"/>
                <a:ext cx="33480" cy="114120"/>
              </p14:xfrm>
            </p:contentPart>
          </mc:Choice>
          <mc:Fallback xmlns="">
            <p:pic>
              <p:nvPicPr>
                <p:cNvPr id="18440" name="筆跡 18439">
                  <a:extLst>
                    <a:ext uri="{FF2B5EF4-FFF2-40B4-BE49-F238E27FC236}">
                      <a16:creationId xmlns:a16="http://schemas.microsoft.com/office/drawing/2014/main" id="{283289E6-4FAB-3F08-2295-1973B8E0CA9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795145" y="2965149"/>
                  <a:ext cx="5112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55" name="群組 18454">
            <a:extLst>
              <a:ext uri="{FF2B5EF4-FFF2-40B4-BE49-F238E27FC236}">
                <a16:creationId xmlns:a16="http://schemas.microsoft.com/office/drawing/2014/main" id="{C20433E8-F699-783F-3832-4959481F8777}"/>
              </a:ext>
            </a:extLst>
          </p:cNvPr>
          <p:cNvGrpSpPr/>
          <p:nvPr/>
        </p:nvGrpSpPr>
        <p:grpSpPr>
          <a:xfrm>
            <a:off x="5999625" y="2790549"/>
            <a:ext cx="608760" cy="389160"/>
            <a:chOff x="5999625" y="2790549"/>
            <a:chExt cx="608760" cy="38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8441" name="筆跡 18440">
                  <a:extLst>
                    <a:ext uri="{FF2B5EF4-FFF2-40B4-BE49-F238E27FC236}">
                      <a16:creationId xmlns:a16="http://schemas.microsoft.com/office/drawing/2014/main" id="{94D15D37-F485-00BF-31BB-1D5A0C351A13}"/>
                    </a:ext>
                  </a:extLst>
                </p14:cNvPr>
                <p14:cNvContentPartPr/>
                <p14:nvPr/>
              </p14:nvContentPartPr>
              <p14:xfrm>
                <a:off x="5999625" y="2790549"/>
                <a:ext cx="29520" cy="133560"/>
              </p14:xfrm>
            </p:contentPart>
          </mc:Choice>
          <mc:Fallback xmlns="">
            <p:pic>
              <p:nvPicPr>
                <p:cNvPr id="18441" name="筆跡 18440">
                  <a:extLst>
                    <a:ext uri="{FF2B5EF4-FFF2-40B4-BE49-F238E27FC236}">
                      <a16:creationId xmlns:a16="http://schemas.microsoft.com/office/drawing/2014/main" id="{94D15D37-F485-00BF-31BB-1D5A0C351A1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990625" y="2781549"/>
                  <a:ext cx="471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8442" name="筆跡 18441">
                  <a:extLst>
                    <a:ext uri="{FF2B5EF4-FFF2-40B4-BE49-F238E27FC236}">
                      <a16:creationId xmlns:a16="http://schemas.microsoft.com/office/drawing/2014/main" id="{0006DDA4-C6A9-A472-F0FC-EACF31E8918E}"/>
                    </a:ext>
                  </a:extLst>
                </p14:cNvPr>
                <p14:cNvContentPartPr/>
                <p14:nvPr/>
              </p14:nvContentPartPr>
              <p14:xfrm>
                <a:off x="6021945" y="2801709"/>
                <a:ext cx="162000" cy="61920"/>
              </p14:xfrm>
            </p:contentPart>
          </mc:Choice>
          <mc:Fallback xmlns="">
            <p:pic>
              <p:nvPicPr>
                <p:cNvPr id="18442" name="筆跡 18441">
                  <a:extLst>
                    <a:ext uri="{FF2B5EF4-FFF2-40B4-BE49-F238E27FC236}">
                      <a16:creationId xmlns:a16="http://schemas.microsoft.com/office/drawing/2014/main" id="{0006DDA4-C6A9-A472-F0FC-EACF31E8918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012945" y="2792709"/>
                  <a:ext cx="179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8443" name="筆跡 18442">
                  <a:extLst>
                    <a:ext uri="{FF2B5EF4-FFF2-40B4-BE49-F238E27FC236}">
                      <a16:creationId xmlns:a16="http://schemas.microsoft.com/office/drawing/2014/main" id="{10F61EAF-62F2-26C3-DAA8-DA05F810DB34}"/>
                    </a:ext>
                  </a:extLst>
                </p14:cNvPr>
                <p14:cNvContentPartPr/>
                <p14:nvPr/>
              </p14:nvContentPartPr>
              <p14:xfrm>
                <a:off x="6039585" y="2853549"/>
                <a:ext cx="166680" cy="119160"/>
              </p14:xfrm>
            </p:contentPart>
          </mc:Choice>
          <mc:Fallback xmlns="">
            <p:pic>
              <p:nvPicPr>
                <p:cNvPr id="18443" name="筆跡 18442">
                  <a:extLst>
                    <a:ext uri="{FF2B5EF4-FFF2-40B4-BE49-F238E27FC236}">
                      <a16:creationId xmlns:a16="http://schemas.microsoft.com/office/drawing/2014/main" id="{10F61EAF-62F2-26C3-DAA8-DA05F810DB3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030585" y="2844909"/>
                  <a:ext cx="1843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8444" name="筆跡 18443">
                  <a:extLst>
                    <a:ext uri="{FF2B5EF4-FFF2-40B4-BE49-F238E27FC236}">
                      <a16:creationId xmlns:a16="http://schemas.microsoft.com/office/drawing/2014/main" id="{8779FC40-A6AB-99D8-6187-994F94023E25}"/>
                    </a:ext>
                  </a:extLst>
                </p14:cNvPr>
                <p14:cNvContentPartPr/>
                <p14:nvPr/>
              </p14:nvContentPartPr>
              <p14:xfrm>
                <a:off x="6125625" y="2851749"/>
                <a:ext cx="93240" cy="127440"/>
              </p14:xfrm>
            </p:contentPart>
          </mc:Choice>
          <mc:Fallback xmlns="">
            <p:pic>
              <p:nvPicPr>
                <p:cNvPr id="18444" name="筆跡 18443">
                  <a:extLst>
                    <a:ext uri="{FF2B5EF4-FFF2-40B4-BE49-F238E27FC236}">
                      <a16:creationId xmlns:a16="http://schemas.microsoft.com/office/drawing/2014/main" id="{8779FC40-A6AB-99D8-6187-994F94023E2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116625" y="2842749"/>
                  <a:ext cx="1108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8445" name="筆跡 18444">
                  <a:extLst>
                    <a:ext uri="{FF2B5EF4-FFF2-40B4-BE49-F238E27FC236}">
                      <a16:creationId xmlns:a16="http://schemas.microsoft.com/office/drawing/2014/main" id="{5AE609D3-2375-AA0F-2CE7-1EDE2D2E3EBF}"/>
                    </a:ext>
                  </a:extLst>
                </p14:cNvPr>
                <p14:cNvContentPartPr/>
                <p14:nvPr/>
              </p14:nvContentPartPr>
              <p14:xfrm>
                <a:off x="6221385" y="2889189"/>
                <a:ext cx="41040" cy="133920"/>
              </p14:xfrm>
            </p:contentPart>
          </mc:Choice>
          <mc:Fallback xmlns="">
            <p:pic>
              <p:nvPicPr>
                <p:cNvPr id="18445" name="筆跡 18444">
                  <a:extLst>
                    <a:ext uri="{FF2B5EF4-FFF2-40B4-BE49-F238E27FC236}">
                      <a16:creationId xmlns:a16="http://schemas.microsoft.com/office/drawing/2014/main" id="{5AE609D3-2375-AA0F-2CE7-1EDE2D2E3EB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212385" y="2880549"/>
                  <a:ext cx="586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8446" name="筆跡 18445">
                  <a:extLst>
                    <a:ext uri="{FF2B5EF4-FFF2-40B4-BE49-F238E27FC236}">
                      <a16:creationId xmlns:a16="http://schemas.microsoft.com/office/drawing/2014/main" id="{E2B3EF2A-E6F7-2356-A09E-4EAC51937FF9}"/>
                    </a:ext>
                  </a:extLst>
                </p14:cNvPr>
                <p14:cNvContentPartPr/>
                <p14:nvPr/>
              </p14:nvContentPartPr>
              <p14:xfrm>
                <a:off x="6002505" y="2973789"/>
                <a:ext cx="241920" cy="166320"/>
              </p14:xfrm>
            </p:contentPart>
          </mc:Choice>
          <mc:Fallback xmlns="">
            <p:pic>
              <p:nvPicPr>
                <p:cNvPr id="18446" name="筆跡 18445">
                  <a:extLst>
                    <a:ext uri="{FF2B5EF4-FFF2-40B4-BE49-F238E27FC236}">
                      <a16:creationId xmlns:a16="http://schemas.microsoft.com/office/drawing/2014/main" id="{E2B3EF2A-E6F7-2356-A09E-4EAC51937FF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993505" y="2965149"/>
                  <a:ext cx="2595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8447" name="筆跡 18446">
                  <a:extLst>
                    <a:ext uri="{FF2B5EF4-FFF2-40B4-BE49-F238E27FC236}">
                      <a16:creationId xmlns:a16="http://schemas.microsoft.com/office/drawing/2014/main" id="{430357FA-D1D6-386C-DED2-9725550AD39F}"/>
                    </a:ext>
                  </a:extLst>
                </p14:cNvPr>
                <p14:cNvContentPartPr/>
                <p14:nvPr/>
              </p14:nvContentPartPr>
              <p14:xfrm>
                <a:off x="6124545" y="3027429"/>
                <a:ext cx="103320" cy="99360"/>
              </p14:xfrm>
            </p:contentPart>
          </mc:Choice>
          <mc:Fallback xmlns="">
            <p:pic>
              <p:nvPicPr>
                <p:cNvPr id="18447" name="筆跡 18446">
                  <a:extLst>
                    <a:ext uri="{FF2B5EF4-FFF2-40B4-BE49-F238E27FC236}">
                      <a16:creationId xmlns:a16="http://schemas.microsoft.com/office/drawing/2014/main" id="{430357FA-D1D6-386C-DED2-9725550AD39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115545" y="3018429"/>
                  <a:ext cx="120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8448" name="筆跡 18447">
                  <a:extLst>
                    <a:ext uri="{FF2B5EF4-FFF2-40B4-BE49-F238E27FC236}">
                      <a16:creationId xmlns:a16="http://schemas.microsoft.com/office/drawing/2014/main" id="{14F9F891-F134-92FB-3AFD-D300FA5CE978}"/>
                    </a:ext>
                  </a:extLst>
                </p14:cNvPr>
                <p14:cNvContentPartPr/>
                <p14:nvPr/>
              </p14:nvContentPartPr>
              <p14:xfrm>
                <a:off x="6271065" y="3006909"/>
                <a:ext cx="45360" cy="86400"/>
              </p14:xfrm>
            </p:contentPart>
          </mc:Choice>
          <mc:Fallback xmlns="">
            <p:pic>
              <p:nvPicPr>
                <p:cNvPr id="18448" name="筆跡 18447">
                  <a:extLst>
                    <a:ext uri="{FF2B5EF4-FFF2-40B4-BE49-F238E27FC236}">
                      <a16:creationId xmlns:a16="http://schemas.microsoft.com/office/drawing/2014/main" id="{14F9F891-F134-92FB-3AFD-D300FA5CE97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262425" y="2997909"/>
                  <a:ext cx="63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8449" name="筆跡 18448">
                  <a:extLst>
                    <a:ext uri="{FF2B5EF4-FFF2-40B4-BE49-F238E27FC236}">
                      <a16:creationId xmlns:a16="http://schemas.microsoft.com/office/drawing/2014/main" id="{A2F20DA8-FE65-9133-9D65-EBEED59C0A3B}"/>
                    </a:ext>
                  </a:extLst>
                </p14:cNvPr>
                <p14:cNvContentPartPr/>
                <p14:nvPr/>
              </p14:nvContentPartPr>
              <p14:xfrm>
                <a:off x="6372945" y="2890629"/>
                <a:ext cx="24840" cy="165960"/>
              </p14:xfrm>
            </p:contentPart>
          </mc:Choice>
          <mc:Fallback xmlns="">
            <p:pic>
              <p:nvPicPr>
                <p:cNvPr id="18449" name="筆跡 18448">
                  <a:extLst>
                    <a:ext uri="{FF2B5EF4-FFF2-40B4-BE49-F238E27FC236}">
                      <a16:creationId xmlns:a16="http://schemas.microsoft.com/office/drawing/2014/main" id="{A2F20DA8-FE65-9133-9D65-EBEED59C0A3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364305" y="2881989"/>
                  <a:ext cx="42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8450" name="筆跡 18449">
                  <a:extLst>
                    <a:ext uri="{FF2B5EF4-FFF2-40B4-BE49-F238E27FC236}">
                      <a16:creationId xmlns:a16="http://schemas.microsoft.com/office/drawing/2014/main" id="{FB350E6F-0F32-5270-54F9-92E7E5599E99}"/>
                    </a:ext>
                  </a:extLst>
                </p14:cNvPr>
                <p14:cNvContentPartPr/>
                <p14:nvPr/>
              </p14:nvContentPartPr>
              <p14:xfrm>
                <a:off x="6363585" y="2833029"/>
                <a:ext cx="244800" cy="288000"/>
              </p14:xfrm>
            </p:contentPart>
          </mc:Choice>
          <mc:Fallback xmlns="">
            <p:pic>
              <p:nvPicPr>
                <p:cNvPr id="18450" name="筆跡 18449">
                  <a:extLst>
                    <a:ext uri="{FF2B5EF4-FFF2-40B4-BE49-F238E27FC236}">
                      <a16:creationId xmlns:a16="http://schemas.microsoft.com/office/drawing/2014/main" id="{FB350E6F-0F32-5270-54F9-92E7E5599E9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354945" y="2824389"/>
                  <a:ext cx="2624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8451" name="筆跡 18450">
                  <a:extLst>
                    <a:ext uri="{FF2B5EF4-FFF2-40B4-BE49-F238E27FC236}">
                      <a16:creationId xmlns:a16="http://schemas.microsoft.com/office/drawing/2014/main" id="{44C0C6C2-CD39-5706-FEEA-8E55ECA561DB}"/>
                    </a:ext>
                  </a:extLst>
                </p14:cNvPr>
                <p14:cNvContentPartPr/>
                <p14:nvPr/>
              </p14:nvContentPartPr>
              <p14:xfrm>
                <a:off x="6391305" y="2941389"/>
                <a:ext cx="126000" cy="128160"/>
              </p14:xfrm>
            </p:contentPart>
          </mc:Choice>
          <mc:Fallback xmlns="">
            <p:pic>
              <p:nvPicPr>
                <p:cNvPr id="18451" name="筆跡 18450">
                  <a:extLst>
                    <a:ext uri="{FF2B5EF4-FFF2-40B4-BE49-F238E27FC236}">
                      <a16:creationId xmlns:a16="http://schemas.microsoft.com/office/drawing/2014/main" id="{44C0C6C2-CD39-5706-FEEA-8E55ECA561D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382305" y="2932389"/>
                  <a:ext cx="1436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8452" name="筆跡 18451">
                  <a:extLst>
                    <a:ext uri="{FF2B5EF4-FFF2-40B4-BE49-F238E27FC236}">
                      <a16:creationId xmlns:a16="http://schemas.microsoft.com/office/drawing/2014/main" id="{8761AB47-10D1-E5F6-5871-96F402D134AC}"/>
                    </a:ext>
                  </a:extLst>
                </p14:cNvPr>
                <p14:cNvContentPartPr/>
                <p14:nvPr/>
              </p14:nvContentPartPr>
              <p14:xfrm>
                <a:off x="6448545" y="2872269"/>
                <a:ext cx="56520" cy="307440"/>
              </p14:xfrm>
            </p:contentPart>
          </mc:Choice>
          <mc:Fallback xmlns="">
            <p:pic>
              <p:nvPicPr>
                <p:cNvPr id="18452" name="筆跡 18451">
                  <a:extLst>
                    <a:ext uri="{FF2B5EF4-FFF2-40B4-BE49-F238E27FC236}">
                      <a16:creationId xmlns:a16="http://schemas.microsoft.com/office/drawing/2014/main" id="{8761AB47-10D1-E5F6-5871-96F402D134A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439545" y="2863269"/>
                  <a:ext cx="74160" cy="32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8453" name="筆跡 18452">
                <a:extLst>
                  <a:ext uri="{FF2B5EF4-FFF2-40B4-BE49-F238E27FC236}">
                    <a16:creationId xmlns:a16="http://schemas.microsoft.com/office/drawing/2014/main" id="{A4F57EC3-2491-C446-F898-8B7AC7655EC5}"/>
                  </a:ext>
                </a:extLst>
              </p14:cNvPr>
              <p14:cNvContentPartPr/>
              <p14:nvPr/>
            </p14:nvContentPartPr>
            <p14:xfrm>
              <a:off x="6804585" y="3045789"/>
              <a:ext cx="30240" cy="91800"/>
            </p14:xfrm>
          </p:contentPart>
        </mc:Choice>
        <mc:Fallback xmlns="">
          <p:pic>
            <p:nvPicPr>
              <p:cNvPr id="18453" name="筆跡 18452">
                <a:extLst>
                  <a:ext uri="{FF2B5EF4-FFF2-40B4-BE49-F238E27FC236}">
                    <a16:creationId xmlns:a16="http://schemas.microsoft.com/office/drawing/2014/main" id="{A4F57EC3-2491-C446-F898-8B7AC7655EC5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795945" y="3036789"/>
                <a:ext cx="47880" cy="10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64" name="群組 18463">
            <a:extLst>
              <a:ext uri="{FF2B5EF4-FFF2-40B4-BE49-F238E27FC236}">
                <a16:creationId xmlns:a16="http://schemas.microsoft.com/office/drawing/2014/main" id="{1D02A277-0103-48A1-E0BA-2B8207A58322}"/>
              </a:ext>
            </a:extLst>
          </p:cNvPr>
          <p:cNvGrpSpPr/>
          <p:nvPr/>
        </p:nvGrpSpPr>
        <p:grpSpPr>
          <a:xfrm>
            <a:off x="7018785" y="2724669"/>
            <a:ext cx="417960" cy="519840"/>
            <a:chOff x="7018785" y="2724669"/>
            <a:chExt cx="417960" cy="51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8454" name="筆跡 18453">
                  <a:extLst>
                    <a:ext uri="{FF2B5EF4-FFF2-40B4-BE49-F238E27FC236}">
                      <a16:creationId xmlns:a16="http://schemas.microsoft.com/office/drawing/2014/main" id="{6F7AE44D-F1FA-2C54-4965-62630C0C5B2E}"/>
                    </a:ext>
                  </a:extLst>
                </p14:cNvPr>
                <p14:cNvContentPartPr/>
                <p14:nvPr/>
              </p14:nvContentPartPr>
              <p14:xfrm>
                <a:off x="7020585" y="2863269"/>
                <a:ext cx="17280" cy="21960"/>
              </p14:xfrm>
            </p:contentPart>
          </mc:Choice>
          <mc:Fallback xmlns="">
            <p:pic>
              <p:nvPicPr>
                <p:cNvPr id="18454" name="筆跡 18453">
                  <a:extLst>
                    <a:ext uri="{FF2B5EF4-FFF2-40B4-BE49-F238E27FC236}">
                      <a16:creationId xmlns:a16="http://schemas.microsoft.com/office/drawing/2014/main" id="{6F7AE44D-F1FA-2C54-4965-62630C0C5B2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011945" y="2854269"/>
                  <a:ext cx="349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8457" name="筆跡 18456">
                  <a:extLst>
                    <a:ext uri="{FF2B5EF4-FFF2-40B4-BE49-F238E27FC236}">
                      <a16:creationId xmlns:a16="http://schemas.microsoft.com/office/drawing/2014/main" id="{6C60643C-C891-F9A9-57BB-DE142368DAC8}"/>
                    </a:ext>
                  </a:extLst>
                </p14:cNvPr>
                <p14:cNvContentPartPr/>
                <p14:nvPr/>
              </p14:nvContentPartPr>
              <p14:xfrm>
                <a:off x="7028865" y="2804229"/>
                <a:ext cx="207000" cy="96120"/>
              </p14:xfrm>
            </p:contentPart>
          </mc:Choice>
          <mc:Fallback xmlns="">
            <p:pic>
              <p:nvPicPr>
                <p:cNvPr id="18457" name="筆跡 18456">
                  <a:extLst>
                    <a:ext uri="{FF2B5EF4-FFF2-40B4-BE49-F238E27FC236}">
                      <a16:creationId xmlns:a16="http://schemas.microsoft.com/office/drawing/2014/main" id="{6C60643C-C891-F9A9-57BB-DE142368DAC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019865" y="2795589"/>
                  <a:ext cx="224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8458" name="筆跡 18457">
                  <a:extLst>
                    <a:ext uri="{FF2B5EF4-FFF2-40B4-BE49-F238E27FC236}">
                      <a16:creationId xmlns:a16="http://schemas.microsoft.com/office/drawing/2014/main" id="{A055A0C5-11C3-CA03-9BBE-99CBDE1BD716}"/>
                    </a:ext>
                  </a:extLst>
                </p14:cNvPr>
                <p14:cNvContentPartPr/>
                <p14:nvPr/>
              </p14:nvContentPartPr>
              <p14:xfrm>
                <a:off x="7113465" y="2724669"/>
                <a:ext cx="126360" cy="212040"/>
              </p14:xfrm>
            </p:contentPart>
          </mc:Choice>
          <mc:Fallback xmlns="">
            <p:pic>
              <p:nvPicPr>
                <p:cNvPr id="18458" name="筆跡 18457">
                  <a:extLst>
                    <a:ext uri="{FF2B5EF4-FFF2-40B4-BE49-F238E27FC236}">
                      <a16:creationId xmlns:a16="http://schemas.microsoft.com/office/drawing/2014/main" id="{A055A0C5-11C3-CA03-9BBE-99CBDE1BD71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104465" y="2715669"/>
                  <a:ext cx="1440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8459" name="筆跡 18458">
                  <a:extLst>
                    <a:ext uri="{FF2B5EF4-FFF2-40B4-BE49-F238E27FC236}">
                      <a16:creationId xmlns:a16="http://schemas.microsoft.com/office/drawing/2014/main" id="{99499527-0117-5242-23BB-13F878061101}"/>
                    </a:ext>
                  </a:extLst>
                </p14:cNvPr>
                <p14:cNvContentPartPr/>
                <p14:nvPr/>
              </p14:nvContentPartPr>
              <p14:xfrm>
                <a:off x="7018785" y="2910069"/>
                <a:ext cx="316800" cy="110160"/>
              </p14:xfrm>
            </p:contentPart>
          </mc:Choice>
          <mc:Fallback xmlns="">
            <p:pic>
              <p:nvPicPr>
                <p:cNvPr id="18459" name="筆跡 18458">
                  <a:extLst>
                    <a:ext uri="{FF2B5EF4-FFF2-40B4-BE49-F238E27FC236}">
                      <a16:creationId xmlns:a16="http://schemas.microsoft.com/office/drawing/2014/main" id="{99499527-0117-5242-23BB-13F87806110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010145" y="2901429"/>
                  <a:ext cx="334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8460" name="筆跡 18459">
                  <a:extLst>
                    <a:ext uri="{FF2B5EF4-FFF2-40B4-BE49-F238E27FC236}">
                      <a16:creationId xmlns:a16="http://schemas.microsoft.com/office/drawing/2014/main" id="{D4082F33-3EF2-D403-6890-94943C683220}"/>
                    </a:ext>
                  </a:extLst>
                </p14:cNvPr>
                <p14:cNvContentPartPr/>
                <p14:nvPr/>
              </p14:nvContentPartPr>
              <p14:xfrm>
                <a:off x="7121745" y="2899989"/>
                <a:ext cx="43560" cy="124560"/>
              </p14:xfrm>
            </p:contentPart>
          </mc:Choice>
          <mc:Fallback xmlns="">
            <p:pic>
              <p:nvPicPr>
                <p:cNvPr id="18460" name="筆跡 18459">
                  <a:extLst>
                    <a:ext uri="{FF2B5EF4-FFF2-40B4-BE49-F238E27FC236}">
                      <a16:creationId xmlns:a16="http://schemas.microsoft.com/office/drawing/2014/main" id="{D4082F33-3EF2-D403-6890-94943C68322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113105" y="2891349"/>
                  <a:ext cx="612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461" name="筆跡 18460">
                  <a:extLst>
                    <a:ext uri="{FF2B5EF4-FFF2-40B4-BE49-F238E27FC236}">
                      <a16:creationId xmlns:a16="http://schemas.microsoft.com/office/drawing/2014/main" id="{579D8A36-D2CD-B3B0-3700-7EA642A92FF2}"/>
                    </a:ext>
                  </a:extLst>
                </p14:cNvPr>
                <p14:cNvContentPartPr/>
                <p14:nvPr/>
              </p14:nvContentPartPr>
              <p14:xfrm>
                <a:off x="7168185" y="2946069"/>
                <a:ext cx="122400" cy="183600"/>
              </p14:xfrm>
            </p:contentPart>
          </mc:Choice>
          <mc:Fallback xmlns="">
            <p:pic>
              <p:nvPicPr>
                <p:cNvPr id="18461" name="筆跡 18460">
                  <a:extLst>
                    <a:ext uri="{FF2B5EF4-FFF2-40B4-BE49-F238E27FC236}">
                      <a16:creationId xmlns:a16="http://schemas.microsoft.com/office/drawing/2014/main" id="{579D8A36-D2CD-B3B0-3700-7EA642A92FF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159185" y="2937429"/>
                  <a:ext cx="1400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462" name="筆跡 18461">
                  <a:extLst>
                    <a:ext uri="{FF2B5EF4-FFF2-40B4-BE49-F238E27FC236}">
                      <a16:creationId xmlns:a16="http://schemas.microsoft.com/office/drawing/2014/main" id="{299D4D8A-7666-B3BC-8B67-A36216FAC32E}"/>
                    </a:ext>
                  </a:extLst>
                </p14:cNvPr>
                <p14:cNvContentPartPr/>
                <p14:nvPr/>
              </p14:nvContentPartPr>
              <p14:xfrm>
                <a:off x="7225785" y="2932749"/>
                <a:ext cx="35640" cy="292680"/>
              </p14:xfrm>
            </p:contentPart>
          </mc:Choice>
          <mc:Fallback xmlns="">
            <p:pic>
              <p:nvPicPr>
                <p:cNvPr id="18462" name="筆跡 18461">
                  <a:extLst>
                    <a:ext uri="{FF2B5EF4-FFF2-40B4-BE49-F238E27FC236}">
                      <a16:creationId xmlns:a16="http://schemas.microsoft.com/office/drawing/2014/main" id="{299D4D8A-7666-B3BC-8B67-A36216FAC32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217145" y="2924109"/>
                  <a:ext cx="53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463" name="筆跡 18462">
                  <a:extLst>
                    <a:ext uri="{FF2B5EF4-FFF2-40B4-BE49-F238E27FC236}">
                      <a16:creationId xmlns:a16="http://schemas.microsoft.com/office/drawing/2014/main" id="{79708BF3-3DF4-AC4B-AC2A-9F461F3E5853}"/>
                    </a:ext>
                  </a:extLst>
                </p14:cNvPr>
                <p14:cNvContentPartPr/>
                <p14:nvPr/>
              </p14:nvContentPartPr>
              <p14:xfrm>
                <a:off x="7133265" y="3124989"/>
                <a:ext cx="303480" cy="119520"/>
              </p14:xfrm>
            </p:contentPart>
          </mc:Choice>
          <mc:Fallback xmlns="">
            <p:pic>
              <p:nvPicPr>
                <p:cNvPr id="18463" name="筆跡 18462">
                  <a:extLst>
                    <a:ext uri="{FF2B5EF4-FFF2-40B4-BE49-F238E27FC236}">
                      <a16:creationId xmlns:a16="http://schemas.microsoft.com/office/drawing/2014/main" id="{79708BF3-3DF4-AC4B-AC2A-9F461F3E585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124625" y="3116349"/>
                  <a:ext cx="321120" cy="13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8465" name="筆跡 18464">
                <a:extLst>
                  <a:ext uri="{FF2B5EF4-FFF2-40B4-BE49-F238E27FC236}">
                    <a16:creationId xmlns:a16="http://schemas.microsoft.com/office/drawing/2014/main" id="{2BF1D742-E4A0-932D-7BE9-E606C9C80082}"/>
                  </a:ext>
                </a:extLst>
              </p14:cNvPr>
              <p14:cNvContentPartPr/>
              <p14:nvPr/>
            </p14:nvContentPartPr>
            <p14:xfrm>
              <a:off x="1385145" y="3925269"/>
              <a:ext cx="1848240" cy="111600"/>
            </p14:xfrm>
          </p:contentPart>
        </mc:Choice>
        <mc:Fallback xmlns="">
          <p:pic>
            <p:nvPicPr>
              <p:cNvPr id="18465" name="筆跡 18464">
                <a:extLst>
                  <a:ext uri="{FF2B5EF4-FFF2-40B4-BE49-F238E27FC236}">
                    <a16:creationId xmlns:a16="http://schemas.microsoft.com/office/drawing/2014/main" id="{2BF1D742-E4A0-932D-7BE9-E606C9C80082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376505" y="3916269"/>
                <a:ext cx="186588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8466" name="筆跡 18465">
                <a:extLst>
                  <a:ext uri="{FF2B5EF4-FFF2-40B4-BE49-F238E27FC236}">
                    <a16:creationId xmlns:a16="http://schemas.microsoft.com/office/drawing/2014/main" id="{896DE493-4393-B7E9-5046-81C4E32D2139}"/>
                  </a:ext>
                </a:extLst>
              </p14:cNvPr>
              <p14:cNvContentPartPr/>
              <p14:nvPr/>
            </p14:nvContentPartPr>
            <p14:xfrm>
              <a:off x="1800945" y="4540509"/>
              <a:ext cx="1621080" cy="96480"/>
            </p14:xfrm>
          </p:contentPart>
        </mc:Choice>
        <mc:Fallback xmlns="">
          <p:pic>
            <p:nvPicPr>
              <p:cNvPr id="18466" name="筆跡 18465">
                <a:extLst>
                  <a:ext uri="{FF2B5EF4-FFF2-40B4-BE49-F238E27FC236}">
                    <a16:creationId xmlns:a16="http://schemas.microsoft.com/office/drawing/2014/main" id="{896DE493-4393-B7E9-5046-81C4E32D2139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792305" y="4531509"/>
                <a:ext cx="1638720" cy="11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79" name="群組 18478">
            <a:extLst>
              <a:ext uri="{FF2B5EF4-FFF2-40B4-BE49-F238E27FC236}">
                <a16:creationId xmlns:a16="http://schemas.microsoft.com/office/drawing/2014/main" id="{63054D41-6D8E-200A-FB5C-89C827F5358C}"/>
              </a:ext>
            </a:extLst>
          </p:cNvPr>
          <p:cNvGrpSpPr/>
          <p:nvPr/>
        </p:nvGrpSpPr>
        <p:grpSpPr>
          <a:xfrm>
            <a:off x="3768345" y="4405509"/>
            <a:ext cx="1364400" cy="300240"/>
            <a:chOff x="3768345" y="4405509"/>
            <a:chExt cx="1364400" cy="30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8467" name="筆跡 18466">
                  <a:extLst>
                    <a:ext uri="{FF2B5EF4-FFF2-40B4-BE49-F238E27FC236}">
                      <a16:creationId xmlns:a16="http://schemas.microsoft.com/office/drawing/2014/main" id="{B8FFB092-E4B9-0136-0BAE-4BD1F2DAB06D}"/>
                    </a:ext>
                  </a:extLst>
                </p14:cNvPr>
                <p14:cNvContentPartPr/>
                <p14:nvPr/>
              </p14:nvContentPartPr>
              <p14:xfrm>
                <a:off x="3768345" y="4464909"/>
                <a:ext cx="113400" cy="33120"/>
              </p14:xfrm>
            </p:contentPart>
          </mc:Choice>
          <mc:Fallback xmlns="">
            <p:pic>
              <p:nvPicPr>
                <p:cNvPr id="18467" name="筆跡 18466">
                  <a:extLst>
                    <a:ext uri="{FF2B5EF4-FFF2-40B4-BE49-F238E27FC236}">
                      <a16:creationId xmlns:a16="http://schemas.microsoft.com/office/drawing/2014/main" id="{B8FFB092-E4B9-0136-0BAE-4BD1F2DAB06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759345" y="4456269"/>
                  <a:ext cx="1310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8468" name="筆跡 18467">
                  <a:extLst>
                    <a:ext uri="{FF2B5EF4-FFF2-40B4-BE49-F238E27FC236}">
                      <a16:creationId xmlns:a16="http://schemas.microsoft.com/office/drawing/2014/main" id="{E0B671AC-8ED0-6133-621C-48706D2499E3}"/>
                    </a:ext>
                  </a:extLst>
                </p14:cNvPr>
                <p14:cNvContentPartPr/>
                <p14:nvPr/>
              </p14:nvContentPartPr>
              <p14:xfrm>
                <a:off x="3796065" y="4405509"/>
                <a:ext cx="74160" cy="284760"/>
              </p14:xfrm>
            </p:contentPart>
          </mc:Choice>
          <mc:Fallback xmlns="">
            <p:pic>
              <p:nvPicPr>
                <p:cNvPr id="18468" name="筆跡 18467">
                  <a:extLst>
                    <a:ext uri="{FF2B5EF4-FFF2-40B4-BE49-F238E27FC236}">
                      <a16:creationId xmlns:a16="http://schemas.microsoft.com/office/drawing/2014/main" id="{E0B671AC-8ED0-6133-621C-48706D2499E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787065" y="4396509"/>
                  <a:ext cx="918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8469" name="筆跡 18468">
                  <a:extLst>
                    <a:ext uri="{FF2B5EF4-FFF2-40B4-BE49-F238E27FC236}">
                      <a16:creationId xmlns:a16="http://schemas.microsoft.com/office/drawing/2014/main" id="{9BB35DC1-1E41-EAB0-FA24-56A2A948A818}"/>
                    </a:ext>
                  </a:extLst>
                </p14:cNvPr>
                <p14:cNvContentPartPr/>
                <p14:nvPr/>
              </p14:nvContentPartPr>
              <p14:xfrm>
                <a:off x="3841785" y="4576869"/>
                <a:ext cx="126360" cy="128880"/>
              </p14:xfrm>
            </p:contentPart>
          </mc:Choice>
          <mc:Fallback xmlns="">
            <p:pic>
              <p:nvPicPr>
                <p:cNvPr id="18469" name="筆跡 18468">
                  <a:extLst>
                    <a:ext uri="{FF2B5EF4-FFF2-40B4-BE49-F238E27FC236}">
                      <a16:creationId xmlns:a16="http://schemas.microsoft.com/office/drawing/2014/main" id="{9BB35DC1-1E41-EAB0-FA24-56A2A948A81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833145" y="4567869"/>
                  <a:ext cx="144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8470" name="筆跡 18469">
                  <a:extLst>
                    <a:ext uri="{FF2B5EF4-FFF2-40B4-BE49-F238E27FC236}">
                      <a16:creationId xmlns:a16="http://schemas.microsoft.com/office/drawing/2014/main" id="{7D9DCB1A-ED1B-E722-836E-381A8E240A02}"/>
                    </a:ext>
                  </a:extLst>
                </p14:cNvPr>
                <p14:cNvContentPartPr/>
                <p14:nvPr/>
              </p14:nvContentPartPr>
              <p14:xfrm>
                <a:off x="3940065" y="4538349"/>
                <a:ext cx="113400" cy="145080"/>
              </p14:xfrm>
            </p:contentPart>
          </mc:Choice>
          <mc:Fallback xmlns="">
            <p:pic>
              <p:nvPicPr>
                <p:cNvPr id="18470" name="筆跡 18469">
                  <a:extLst>
                    <a:ext uri="{FF2B5EF4-FFF2-40B4-BE49-F238E27FC236}">
                      <a16:creationId xmlns:a16="http://schemas.microsoft.com/office/drawing/2014/main" id="{7D9DCB1A-ED1B-E722-836E-381A8E240A0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931425" y="4529349"/>
                  <a:ext cx="131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8471" name="筆跡 18470">
                  <a:extLst>
                    <a:ext uri="{FF2B5EF4-FFF2-40B4-BE49-F238E27FC236}">
                      <a16:creationId xmlns:a16="http://schemas.microsoft.com/office/drawing/2014/main" id="{E73977B4-9002-3269-C827-1A879816FBB0}"/>
                    </a:ext>
                  </a:extLst>
                </p14:cNvPr>
                <p14:cNvContentPartPr/>
                <p14:nvPr/>
              </p14:nvContentPartPr>
              <p14:xfrm>
                <a:off x="4210785" y="4479309"/>
                <a:ext cx="38160" cy="150840"/>
              </p14:xfrm>
            </p:contentPart>
          </mc:Choice>
          <mc:Fallback xmlns="">
            <p:pic>
              <p:nvPicPr>
                <p:cNvPr id="18471" name="筆跡 18470">
                  <a:extLst>
                    <a:ext uri="{FF2B5EF4-FFF2-40B4-BE49-F238E27FC236}">
                      <a16:creationId xmlns:a16="http://schemas.microsoft.com/office/drawing/2014/main" id="{E73977B4-9002-3269-C827-1A879816FBB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201785" y="4470669"/>
                  <a:ext cx="55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8472" name="筆跡 18471">
                  <a:extLst>
                    <a:ext uri="{FF2B5EF4-FFF2-40B4-BE49-F238E27FC236}">
                      <a16:creationId xmlns:a16="http://schemas.microsoft.com/office/drawing/2014/main" id="{F66A5D1A-CD45-A712-71FC-61A35C30926F}"/>
                    </a:ext>
                  </a:extLst>
                </p14:cNvPr>
                <p14:cNvContentPartPr/>
                <p14:nvPr/>
              </p14:nvContentPartPr>
              <p14:xfrm>
                <a:off x="4225185" y="4445829"/>
                <a:ext cx="156240" cy="168480"/>
              </p14:xfrm>
            </p:contentPart>
          </mc:Choice>
          <mc:Fallback xmlns="">
            <p:pic>
              <p:nvPicPr>
                <p:cNvPr id="18472" name="筆跡 18471">
                  <a:extLst>
                    <a:ext uri="{FF2B5EF4-FFF2-40B4-BE49-F238E27FC236}">
                      <a16:creationId xmlns:a16="http://schemas.microsoft.com/office/drawing/2014/main" id="{F66A5D1A-CD45-A712-71FC-61A35C30926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216545" y="4437189"/>
                  <a:ext cx="173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8473" name="筆跡 18472">
                  <a:extLst>
                    <a:ext uri="{FF2B5EF4-FFF2-40B4-BE49-F238E27FC236}">
                      <a16:creationId xmlns:a16="http://schemas.microsoft.com/office/drawing/2014/main" id="{547ED344-4033-E278-1091-EF4E1DED0A54}"/>
                    </a:ext>
                  </a:extLst>
                </p14:cNvPr>
                <p14:cNvContentPartPr/>
                <p14:nvPr/>
              </p14:nvContentPartPr>
              <p14:xfrm>
                <a:off x="4450905" y="4479309"/>
                <a:ext cx="28800" cy="130680"/>
              </p14:xfrm>
            </p:contentPart>
          </mc:Choice>
          <mc:Fallback xmlns="">
            <p:pic>
              <p:nvPicPr>
                <p:cNvPr id="18473" name="筆跡 18472">
                  <a:extLst>
                    <a:ext uri="{FF2B5EF4-FFF2-40B4-BE49-F238E27FC236}">
                      <a16:creationId xmlns:a16="http://schemas.microsoft.com/office/drawing/2014/main" id="{547ED344-4033-E278-1091-EF4E1DED0A5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441905" y="4470669"/>
                  <a:ext cx="46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8474" name="筆跡 18473">
                  <a:extLst>
                    <a:ext uri="{FF2B5EF4-FFF2-40B4-BE49-F238E27FC236}">
                      <a16:creationId xmlns:a16="http://schemas.microsoft.com/office/drawing/2014/main" id="{ECC7E110-AA18-F784-A4CF-E86C56FED001}"/>
                    </a:ext>
                  </a:extLst>
                </p14:cNvPr>
                <p14:cNvContentPartPr/>
                <p14:nvPr/>
              </p14:nvContentPartPr>
              <p14:xfrm>
                <a:off x="4479345" y="4459509"/>
                <a:ext cx="88200" cy="107640"/>
              </p14:xfrm>
            </p:contentPart>
          </mc:Choice>
          <mc:Fallback xmlns="">
            <p:pic>
              <p:nvPicPr>
                <p:cNvPr id="18474" name="筆跡 18473">
                  <a:extLst>
                    <a:ext uri="{FF2B5EF4-FFF2-40B4-BE49-F238E27FC236}">
                      <a16:creationId xmlns:a16="http://schemas.microsoft.com/office/drawing/2014/main" id="{ECC7E110-AA18-F784-A4CF-E86C56FED00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470345" y="4450509"/>
                  <a:ext cx="105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8475" name="筆跡 18474">
                  <a:extLst>
                    <a:ext uri="{FF2B5EF4-FFF2-40B4-BE49-F238E27FC236}">
                      <a16:creationId xmlns:a16="http://schemas.microsoft.com/office/drawing/2014/main" id="{6C6460C8-7E14-5EDA-911D-B5F4F13D21A9}"/>
                    </a:ext>
                  </a:extLst>
                </p14:cNvPr>
                <p14:cNvContentPartPr/>
                <p14:nvPr/>
              </p14:nvContentPartPr>
              <p14:xfrm>
                <a:off x="4504905" y="4617909"/>
                <a:ext cx="75600" cy="25560"/>
              </p14:xfrm>
            </p:contentPart>
          </mc:Choice>
          <mc:Fallback xmlns="">
            <p:pic>
              <p:nvPicPr>
                <p:cNvPr id="18475" name="筆跡 18474">
                  <a:extLst>
                    <a:ext uri="{FF2B5EF4-FFF2-40B4-BE49-F238E27FC236}">
                      <a16:creationId xmlns:a16="http://schemas.microsoft.com/office/drawing/2014/main" id="{6C6460C8-7E14-5EDA-911D-B5F4F13D21A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496265" y="4609269"/>
                  <a:ext cx="932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8476" name="筆跡 18475">
                  <a:extLst>
                    <a:ext uri="{FF2B5EF4-FFF2-40B4-BE49-F238E27FC236}">
                      <a16:creationId xmlns:a16="http://schemas.microsoft.com/office/drawing/2014/main" id="{74E8F45F-A4B1-2B54-F145-76D93F4563BD}"/>
                    </a:ext>
                  </a:extLst>
                </p14:cNvPr>
                <p14:cNvContentPartPr/>
                <p14:nvPr/>
              </p14:nvContentPartPr>
              <p14:xfrm>
                <a:off x="4597785" y="4520349"/>
                <a:ext cx="57600" cy="124560"/>
              </p14:xfrm>
            </p:contentPart>
          </mc:Choice>
          <mc:Fallback xmlns="">
            <p:pic>
              <p:nvPicPr>
                <p:cNvPr id="18476" name="筆跡 18475">
                  <a:extLst>
                    <a:ext uri="{FF2B5EF4-FFF2-40B4-BE49-F238E27FC236}">
                      <a16:creationId xmlns:a16="http://schemas.microsoft.com/office/drawing/2014/main" id="{74E8F45F-A4B1-2B54-F145-76D93F4563B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588785" y="4511709"/>
                  <a:ext cx="75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8477" name="筆跡 18476">
                  <a:extLst>
                    <a:ext uri="{FF2B5EF4-FFF2-40B4-BE49-F238E27FC236}">
                      <a16:creationId xmlns:a16="http://schemas.microsoft.com/office/drawing/2014/main" id="{B82633C1-D0FC-E24E-5EF6-63315710B607}"/>
                    </a:ext>
                  </a:extLst>
                </p14:cNvPr>
                <p14:cNvContentPartPr/>
                <p14:nvPr/>
              </p14:nvContentPartPr>
              <p14:xfrm>
                <a:off x="4626585" y="4453749"/>
                <a:ext cx="210240" cy="212400"/>
              </p14:xfrm>
            </p:contentPart>
          </mc:Choice>
          <mc:Fallback xmlns="">
            <p:pic>
              <p:nvPicPr>
                <p:cNvPr id="18477" name="筆跡 18476">
                  <a:extLst>
                    <a:ext uri="{FF2B5EF4-FFF2-40B4-BE49-F238E27FC236}">
                      <a16:creationId xmlns:a16="http://schemas.microsoft.com/office/drawing/2014/main" id="{B82633C1-D0FC-E24E-5EF6-63315710B60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617945" y="4444749"/>
                  <a:ext cx="2278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8478" name="筆跡 18477">
                  <a:extLst>
                    <a:ext uri="{FF2B5EF4-FFF2-40B4-BE49-F238E27FC236}">
                      <a16:creationId xmlns:a16="http://schemas.microsoft.com/office/drawing/2014/main" id="{2D21B207-3E9D-F39C-DBEA-0E0805A22800}"/>
                    </a:ext>
                  </a:extLst>
                </p14:cNvPr>
                <p14:cNvContentPartPr/>
                <p14:nvPr/>
              </p14:nvContentPartPr>
              <p14:xfrm>
                <a:off x="5014305" y="4433229"/>
                <a:ext cx="118440" cy="214920"/>
              </p14:xfrm>
            </p:contentPart>
          </mc:Choice>
          <mc:Fallback xmlns="">
            <p:pic>
              <p:nvPicPr>
                <p:cNvPr id="18478" name="筆跡 18477">
                  <a:extLst>
                    <a:ext uri="{FF2B5EF4-FFF2-40B4-BE49-F238E27FC236}">
                      <a16:creationId xmlns:a16="http://schemas.microsoft.com/office/drawing/2014/main" id="{2D21B207-3E9D-F39C-DBEA-0E0805A2280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005665" y="4424589"/>
                  <a:ext cx="13608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83" name="群組 18482">
            <a:extLst>
              <a:ext uri="{FF2B5EF4-FFF2-40B4-BE49-F238E27FC236}">
                <a16:creationId xmlns:a16="http://schemas.microsoft.com/office/drawing/2014/main" id="{2109D3D7-000A-5F65-7DEA-55C501749603}"/>
              </a:ext>
            </a:extLst>
          </p:cNvPr>
          <p:cNvGrpSpPr/>
          <p:nvPr/>
        </p:nvGrpSpPr>
        <p:grpSpPr>
          <a:xfrm>
            <a:off x="5366745" y="4449789"/>
            <a:ext cx="190440" cy="188640"/>
            <a:chOff x="5366745" y="4449789"/>
            <a:chExt cx="19044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8480" name="筆跡 18479">
                  <a:extLst>
                    <a:ext uri="{FF2B5EF4-FFF2-40B4-BE49-F238E27FC236}">
                      <a16:creationId xmlns:a16="http://schemas.microsoft.com/office/drawing/2014/main" id="{8AB91B8E-E1A3-09AE-414F-D3C803372541}"/>
                    </a:ext>
                  </a:extLst>
                </p14:cNvPr>
                <p14:cNvContentPartPr/>
                <p14:nvPr/>
              </p14:nvContentPartPr>
              <p14:xfrm>
                <a:off x="5368185" y="4458789"/>
                <a:ext cx="19080" cy="100800"/>
              </p14:xfrm>
            </p:contentPart>
          </mc:Choice>
          <mc:Fallback xmlns="">
            <p:pic>
              <p:nvPicPr>
                <p:cNvPr id="18480" name="筆跡 18479">
                  <a:extLst>
                    <a:ext uri="{FF2B5EF4-FFF2-40B4-BE49-F238E27FC236}">
                      <a16:creationId xmlns:a16="http://schemas.microsoft.com/office/drawing/2014/main" id="{8AB91B8E-E1A3-09AE-414F-D3C80337254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359185" y="4450149"/>
                  <a:ext cx="36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8481" name="筆跡 18480">
                  <a:extLst>
                    <a:ext uri="{FF2B5EF4-FFF2-40B4-BE49-F238E27FC236}">
                      <a16:creationId xmlns:a16="http://schemas.microsoft.com/office/drawing/2014/main" id="{6A65424B-BC19-0436-BAF7-2C2BA18C40B0}"/>
                    </a:ext>
                  </a:extLst>
                </p14:cNvPr>
                <p14:cNvContentPartPr/>
                <p14:nvPr/>
              </p14:nvContentPartPr>
              <p14:xfrm>
                <a:off x="5467905" y="4449789"/>
                <a:ext cx="17640" cy="112320"/>
              </p14:xfrm>
            </p:contentPart>
          </mc:Choice>
          <mc:Fallback xmlns="">
            <p:pic>
              <p:nvPicPr>
                <p:cNvPr id="18481" name="筆跡 18480">
                  <a:extLst>
                    <a:ext uri="{FF2B5EF4-FFF2-40B4-BE49-F238E27FC236}">
                      <a16:creationId xmlns:a16="http://schemas.microsoft.com/office/drawing/2014/main" id="{6A65424B-BC19-0436-BAF7-2C2BA18C40B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459265" y="4440789"/>
                  <a:ext cx="352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8482" name="筆跡 18481">
                  <a:extLst>
                    <a:ext uri="{FF2B5EF4-FFF2-40B4-BE49-F238E27FC236}">
                      <a16:creationId xmlns:a16="http://schemas.microsoft.com/office/drawing/2014/main" id="{FE539643-2B8D-403B-4757-B1F02E708FC8}"/>
                    </a:ext>
                  </a:extLst>
                </p14:cNvPr>
                <p14:cNvContentPartPr/>
                <p14:nvPr/>
              </p14:nvContentPartPr>
              <p14:xfrm>
                <a:off x="5366745" y="4554909"/>
                <a:ext cx="190440" cy="83520"/>
              </p14:xfrm>
            </p:contentPart>
          </mc:Choice>
          <mc:Fallback xmlns="">
            <p:pic>
              <p:nvPicPr>
                <p:cNvPr id="18482" name="筆跡 18481">
                  <a:extLst>
                    <a:ext uri="{FF2B5EF4-FFF2-40B4-BE49-F238E27FC236}">
                      <a16:creationId xmlns:a16="http://schemas.microsoft.com/office/drawing/2014/main" id="{FE539643-2B8D-403B-4757-B1F02E708FC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358105" y="4545909"/>
                  <a:ext cx="208080" cy="10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8484" name="筆跡 18483">
                <a:extLst>
                  <a:ext uri="{FF2B5EF4-FFF2-40B4-BE49-F238E27FC236}">
                    <a16:creationId xmlns:a16="http://schemas.microsoft.com/office/drawing/2014/main" id="{6361F487-38D1-28F1-9CE6-6E63B1C3DB9A}"/>
                  </a:ext>
                </a:extLst>
              </p14:cNvPr>
              <p14:cNvContentPartPr/>
              <p14:nvPr/>
            </p14:nvContentPartPr>
            <p14:xfrm>
              <a:off x="1477665" y="4948749"/>
              <a:ext cx="1936800" cy="75960"/>
            </p14:xfrm>
          </p:contentPart>
        </mc:Choice>
        <mc:Fallback xmlns="">
          <p:pic>
            <p:nvPicPr>
              <p:cNvPr id="18484" name="筆跡 18483">
                <a:extLst>
                  <a:ext uri="{FF2B5EF4-FFF2-40B4-BE49-F238E27FC236}">
                    <a16:creationId xmlns:a16="http://schemas.microsoft.com/office/drawing/2014/main" id="{6361F487-38D1-28F1-9CE6-6E63B1C3DB9A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469025" y="4939749"/>
                <a:ext cx="19544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8485" name="筆跡 18484">
                <a:extLst>
                  <a:ext uri="{FF2B5EF4-FFF2-40B4-BE49-F238E27FC236}">
                    <a16:creationId xmlns:a16="http://schemas.microsoft.com/office/drawing/2014/main" id="{524FFD28-72C3-C069-7903-9A1AC355C56E}"/>
                  </a:ext>
                </a:extLst>
              </p14:cNvPr>
              <p14:cNvContentPartPr/>
              <p14:nvPr/>
            </p14:nvContentPartPr>
            <p14:xfrm>
              <a:off x="4294665" y="4950189"/>
              <a:ext cx="1687320" cy="64800"/>
            </p14:xfrm>
          </p:contentPart>
        </mc:Choice>
        <mc:Fallback xmlns="">
          <p:pic>
            <p:nvPicPr>
              <p:cNvPr id="18485" name="筆跡 18484">
                <a:extLst>
                  <a:ext uri="{FF2B5EF4-FFF2-40B4-BE49-F238E27FC236}">
                    <a16:creationId xmlns:a16="http://schemas.microsoft.com/office/drawing/2014/main" id="{524FFD28-72C3-C069-7903-9A1AC355C56E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4285665" y="4941549"/>
                <a:ext cx="1704960" cy="82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445744E8-6995-495D-B4E9-CB8155552B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804" y="244899"/>
            <a:ext cx="8515059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Steps in Handling a Page Fault (Cont.)</a:t>
            </a:r>
          </a:p>
        </p:txBody>
      </p:sp>
      <p:pic>
        <p:nvPicPr>
          <p:cNvPr id="19459" name="Picture 4" descr="9">
            <a:extLst>
              <a:ext uri="{FF2B5EF4-FFF2-40B4-BE49-F238E27FC236}">
                <a16:creationId xmlns:a16="http://schemas.microsoft.com/office/drawing/2014/main" id="{4C87B603-A2E7-4FAE-A0CB-D034C6085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1217613"/>
            <a:ext cx="5800725" cy="484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08D7BBF3-EBE3-81B5-1AC4-47E49F583507}"/>
              </a:ext>
            </a:extLst>
          </p:cNvPr>
          <p:cNvGrpSpPr/>
          <p:nvPr/>
        </p:nvGrpSpPr>
        <p:grpSpPr>
          <a:xfrm>
            <a:off x="4329585" y="5411709"/>
            <a:ext cx="2217960" cy="898560"/>
            <a:chOff x="4329585" y="5411709"/>
            <a:chExt cx="2217960" cy="89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筆跡 1">
                  <a:extLst>
                    <a:ext uri="{FF2B5EF4-FFF2-40B4-BE49-F238E27FC236}">
                      <a16:creationId xmlns:a16="http://schemas.microsoft.com/office/drawing/2014/main" id="{813B22A8-FD4C-8FC2-CED8-DD25B71BD892}"/>
                    </a:ext>
                  </a:extLst>
                </p14:cNvPr>
                <p14:cNvContentPartPr/>
                <p14:nvPr/>
              </p14:nvContentPartPr>
              <p14:xfrm>
                <a:off x="4329585" y="5469669"/>
                <a:ext cx="1256040" cy="840600"/>
              </p14:xfrm>
            </p:contentPart>
          </mc:Choice>
          <mc:Fallback xmlns="">
            <p:pic>
              <p:nvPicPr>
                <p:cNvPr id="2" name="筆跡 1">
                  <a:extLst>
                    <a:ext uri="{FF2B5EF4-FFF2-40B4-BE49-F238E27FC236}">
                      <a16:creationId xmlns:a16="http://schemas.microsoft.com/office/drawing/2014/main" id="{813B22A8-FD4C-8FC2-CED8-DD25B71BD89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20585" y="5460669"/>
                  <a:ext cx="1273680" cy="85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筆跡 2">
                  <a:extLst>
                    <a:ext uri="{FF2B5EF4-FFF2-40B4-BE49-F238E27FC236}">
                      <a16:creationId xmlns:a16="http://schemas.microsoft.com/office/drawing/2014/main" id="{0F57CBA6-3336-94A8-9DB1-818941FEBE2C}"/>
                    </a:ext>
                  </a:extLst>
                </p14:cNvPr>
                <p14:cNvContentPartPr/>
                <p14:nvPr/>
              </p14:nvContentPartPr>
              <p14:xfrm>
                <a:off x="5809185" y="5523309"/>
                <a:ext cx="19080" cy="54000"/>
              </p14:xfrm>
            </p:contentPart>
          </mc:Choice>
          <mc:Fallback xmlns="">
            <p:pic>
              <p:nvPicPr>
                <p:cNvPr id="3" name="筆跡 2">
                  <a:extLst>
                    <a:ext uri="{FF2B5EF4-FFF2-40B4-BE49-F238E27FC236}">
                      <a16:creationId xmlns:a16="http://schemas.microsoft.com/office/drawing/2014/main" id="{0F57CBA6-3336-94A8-9DB1-818941FEBE2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00545" y="5514309"/>
                  <a:ext cx="36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筆跡 3">
                  <a:extLst>
                    <a:ext uri="{FF2B5EF4-FFF2-40B4-BE49-F238E27FC236}">
                      <a16:creationId xmlns:a16="http://schemas.microsoft.com/office/drawing/2014/main" id="{0F8437C6-B994-8A88-7861-07F31B94C843}"/>
                    </a:ext>
                  </a:extLst>
                </p14:cNvPr>
                <p14:cNvContentPartPr/>
                <p14:nvPr/>
              </p14:nvContentPartPr>
              <p14:xfrm>
                <a:off x="5800185" y="5411709"/>
                <a:ext cx="135720" cy="147240"/>
              </p14:xfrm>
            </p:contentPart>
          </mc:Choice>
          <mc:Fallback xmlns="">
            <p:pic>
              <p:nvPicPr>
                <p:cNvPr id="4" name="筆跡 3">
                  <a:extLst>
                    <a:ext uri="{FF2B5EF4-FFF2-40B4-BE49-F238E27FC236}">
                      <a16:creationId xmlns:a16="http://schemas.microsoft.com/office/drawing/2014/main" id="{0F8437C6-B994-8A88-7861-07F31B94C84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91545" y="5403069"/>
                  <a:ext cx="153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筆跡 4">
                  <a:extLst>
                    <a:ext uri="{FF2B5EF4-FFF2-40B4-BE49-F238E27FC236}">
                      <a16:creationId xmlns:a16="http://schemas.microsoft.com/office/drawing/2014/main" id="{E9D3232F-BC60-F94E-0907-AF65303F8677}"/>
                    </a:ext>
                  </a:extLst>
                </p14:cNvPr>
                <p14:cNvContentPartPr/>
                <p14:nvPr/>
              </p14:nvContentPartPr>
              <p14:xfrm>
                <a:off x="5818905" y="5467509"/>
                <a:ext cx="87480" cy="65160"/>
              </p14:xfrm>
            </p:contentPart>
          </mc:Choice>
          <mc:Fallback xmlns="">
            <p:pic>
              <p:nvPicPr>
                <p:cNvPr id="5" name="筆跡 4">
                  <a:extLst>
                    <a:ext uri="{FF2B5EF4-FFF2-40B4-BE49-F238E27FC236}">
                      <a16:creationId xmlns:a16="http://schemas.microsoft.com/office/drawing/2014/main" id="{E9D3232F-BC60-F94E-0907-AF65303F86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809905" y="5458869"/>
                  <a:ext cx="105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筆跡 5">
                  <a:extLst>
                    <a:ext uri="{FF2B5EF4-FFF2-40B4-BE49-F238E27FC236}">
                      <a16:creationId xmlns:a16="http://schemas.microsoft.com/office/drawing/2014/main" id="{AF78100E-E43F-C8FC-D885-7B85756B532B}"/>
                    </a:ext>
                  </a:extLst>
                </p14:cNvPr>
                <p14:cNvContentPartPr/>
                <p14:nvPr/>
              </p14:nvContentPartPr>
              <p14:xfrm>
                <a:off x="5844105" y="5549589"/>
                <a:ext cx="32760" cy="10800"/>
              </p14:xfrm>
            </p:contentPart>
          </mc:Choice>
          <mc:Fallback xmlns="">
            <p:pic>
              <p:nvPicPr>
                <p:cNvPr id="6" name="筆跡 5">
                  <a:extLst>
                    <a:ext uri="{FF2B5EF4-FFF2-40B4-BE49-F238E27FC236}">
                      <a16:creationId xmlns:a16="http://schemas.microsoft.com/office/drawing/2014/main" id="{AF78100E-E43F-C8FC-D885-7B85756B532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35465" y="5540949"/>
                  <a:ext cx="504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筆跡 6">
                  <a:extLst>
                    <a:ext uri="{FF2B5EF4-FFF2-40B4-BE49-F238E27FC236}">
                      <a16:creationId xmlns:a16="http://schemas.microsoft.com/office/drawing/2014/main" id="{B1F8C435-6F0A-1449-6E3E-BAD137020956}"/>
                    </a:ext>
                  </a:extLst>
                </p14:cNvPr>
                <p14:cNvContentPartPr/>
                <p14:nvPr/>
              </p14:nvContentPartPr>
              <p14:xfrm>
                <a:off x="5781105" y="5597109"/>
                <a:ext cx="192960" cy="169200"/>
              </p14:xfrm>
            </p:contentPart>
          </mc:Choice>
          <mc:Fallback xmlns="">
            <p:pic>
              <p:nvPicPr>
                <p:cNvPr id="7" name="筆跡 6">
                  <a:extLst>
                    <a:ext uri="{FF2B5EF4-FFF2-40B4-BE49-F238E27FC236}">
                      <a16:creationId xmlns:a16="http://schemas.microsoft.com/office/drawing/2014/main" id="{B1F8C435-6F0A-1449-6E3E-BAD13702095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72105" y="5588469"/>
                  <a:ext cx="2106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6E3F5682-7139-26EB-03AF-7D73803BA181}"/>
                    </a:ext>
                  </a:extLst>
                </p14:cNvPr>
                <p14:cNvContentPartPr/>
                <p14:nvPr/>
              </p14:nvContentPartPr>
              <p14:xfrm>
                <a:off x="5818905" y="5659029"/>
                <a:ext cx="174960" cy="97920"/>
              </p14:xfrm>
            </p:contentPart>
          </mc:Choice>
          <mc:Fallback xmlns=""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6E3F5682-7139-26EB-03AF-7D73803BA18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09905" y="5650389"/>
                  <a:ext cx="1926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0DA1A9E6-4D92-6215-4503-BC06E38CE9B2}"/>
                    </a:ext>
                  </a:extLst>
                </p14:cNvPr>
                <p14:cNvContentPartPr/>
                <p14:nvPr/>
              </p14:nvContentPartPr>
              <p14:xfrm>
                <a:off x="6068025" y="5520429"/>
                <a:ext cx="32040" cy="12240"/>
              </p14:xfrm>
            </p:contentPart>
          </mc:Choice>
          <mc:Fallback xmlns=""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0DA1A9E6-4D92-6215-4503-BC06E38CE9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59025" y="5511429"/>
                  <a:ext cx="496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C9B0D88E-F380-5CC1-D84C-3E9A7071F847}"/>
                    </a:ext>
                  </a:extLst>
                </p14:cNvPr>
                <p14:cNvContentPartPr/>
                <p14:nvPr/>
              </p14:nvContentPartPr>
              <p14:xfrm>
                <a:off x="6051465" y="5430789"/>
                <a:ext cx="109440" cy="270360"/>
              </p14:xfrm>
            </p:contentPart>
          </mc:Choice>
          <mc:Fallback xmlns=""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C9B0D88E-F380-5CC1-D84C-3E9A7071F84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42825" y="5421789"/>
                  <a:ext cx="1270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59056491-657C-960F-6827-7594964E66FD}"/>
                    </a:ext>
                  </a:extLst>
                </p14:cNvPr>
                <p14:cNvContentPartPr/>
                <p14:nvPr/>
              </p14:nvContentPartPr>
              <p14:xfrm>
                <a:off x="6169545" y="5522589"/>
                <a:ext cx="91440" cy="19440"/>
              </p14:xfrm>
            </p:contentPart>
          </mc:Choice>
          <mc:Fallback xmlns=""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59056491-657C-960F-6827-7594964E66F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60905" y="5513949"/>
                  <a:ext cx="109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1A755EC5-AF10-B8C7-5449-0F091CE5F1E0}"/>
                    </a:ext>
                  </a:extLst>
                </p14:cNvPr>
                <p14:cNvContentPartPr/>
                <p14:nvPr/>
              </p14:nvContentPartPr>
              <p14:xfrm>
                <a:off x="6171705" y="5462829"/>
                <a:ext cx="167400" cy="270360"/>
              </p14:xfrm>
            </p:contentPart>
          </mc:Choice>
          <mc:Fallback xmlns=""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1A755EC5-AF10-B8C7-5449-0F091CE5F1E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62705" y="5454189"/>
                  <a:ext cx="185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3D25378B-F14D-956F-BAF7-6C6ACA0CAE6F}"/>
                    </a:ext>
                  </a:extLst>
                </p14:cNvPr>
                <p14:cNvContentPartPr/>
                <p14:nvPr/>
              </p14:nvContentPartPr>
              <p14:xfrm>
                <a:off x="6212745" y="5450589"/>
                <a:ext cx="77400" cy="312480"/>
              </p14:xfrm>
            </p:contentPart>
          </mc:Choice>
          <mc:Fallback xmlns=""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3D25378B-F14D-956F-BAF7-6C6ACA0CAE6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203745" y="5441949"/>
                  <a:ext cx="950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25D06C26-12AE-9175-5BE6-987A0603727E}"/>
                    </a:ext>
                  </a:extLst>
                </p14:cNvPr>
                <p14:cNvContentPartPr/>
                <p14:nvPr/>
              </p14:nvContentPartPr>
              <p14:xfrm>
                <a:off x="6465105" y="5452389"/>
                <a:ext cx="82440" cy="239040"/>
              </p14:xfrm>
            </p:contentPart>
          </mc:Choice>
          <mc:Fallback xmlns=""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25D06C26-12AE-9175-5BE6-987A0603727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56105" y="5443389"/>
                  <a:ext cx="10008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5D83C476-8820-6AD0-34B3-CD7C9FE7AD14}"/>
              </a:ext>
            </a:extLst>
          </p:cNvPr>
          <p:cNvGrpSpPr/>
          <p:nvPr/>
        </p:nvGrpSpPr>
        <p:grpSpPr>
          <a:xfrm>
            <a:off x="6594345" y="5396229"/>
            <a:ext cx="1358640" cy="369000"/>
            <a:chOff x="6594345" y="5396229"/>
            <a:chExt cx="1358640" cy="3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筆跡 16">
                  <a:extLst>
                    <a:ext uri="{FF2B5EF4-FFF2-40B4-BE49-F238E27FC236}">
                      <a16:creationId xmlns:a16="http://schemas.microsoft.com/office/drawing/2014/main" id="{867B391B-D89C-415E-C042-52956FE82A97}"/>
                    </a:ext>
                  </a:extLst>
                </p14:cNvPr>
                <p14:cNvContentPartPr/>
                <p14:nvPr/>
              </p14:nvContentPartPr>
              <p14:xfrm>
                <a:off x="6594345" y="5495229"/>
                <a:ext cx="87480" cy="226800"/>
              </p14:xfrm>
            </p:contentPart>
          </mc:Choice>
          <mc:Fallback xmlns="">
            <p:pic>
              <p:nvPicPr>
                <p:cNvPr id="17" name="筆跡 16">
                  <a:extLst>
                    <a:ext uri="{FF2B5EF4-FFF2-40B4-BE49-F238E27FC236}">
                      <a16:creationId xmlns:a16="http://schemas.microsoft.com/office/drawing/2014/main" id="{867B391B-D89C-415E-C042-52956FE82A9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85705" y="5486589"/>
                  <a:ext cx="105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筆跡 17">
                  <a:extLst>
                    <a:ext uri="{FF2B5EF4-FFF2-40B4-BE49-F238E27FC236}">
                      <a16:creationId xmlns:a16="http://schemas.microsoft.com/office/drawing/2014/main" id="{A0EE897C-0D07-4E93-FE38-4A0108A01EA2}"/>
                    </a:ext>
                  </a:extLst>
                </p14:cNvPr>
                <p14:cNvContentPartPr/>
                <p14:nvPr/>
              </p14:nvContentPartPr>
              <p14:xfrm>
                <a:off x="6705585" y="5550669"/>
                <a:ext cx="57960" cy="98640"/>
              </p14:xfrm>
            </p:contentPart>
          </mc:Choice>
          <mc:Fallback xmlns="">
            <p:pic>
              <p:nvPicPr>
                <p:cNvPr id="18" name="筆跡 17">
                  <a:extLst>
                    <a:ext uri="{FF2B5EF4-FFF2-40B4-BE49-F238E27FC236}">
                      <a16:creationId xmlns:a16="http://schemas.microsoft.com/office/drawing/2014/main" id="{A0EE897C-0D07-4E93-FE38-4A0108A01EA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96585" y="5542029"/>
                  <a:ext cx="75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筆跡 18">
                  <a:extLst>
                    <a:ext uri="{FF2B5EF4-FFF2-40B4-BE49-F238E27FC236}">
                      <a16:creationId xmlns:a16="http://schemas.microsoft.com/office/drawing/2014/main" id="{39762184-3482-B6B7-CC24-B125670154E2}"/>
                    </a:ext>
                  </a:extLst>
                </p14:cNvPr>
                <p14:cNvContentPartPr/>
                <p14:nvPr/>
              </p14:nvContentPartPr>
              <p14:xfrm>
                <a:off x="6769305" y="5539149"/>
                <a:ext cx="19800" cy="226080"/>
              </p14:xfrm>
            </p:contentPart>
          </mc:Choice>
          <mc:Fallback xmlns="">
            <p:pic>
              <p:nvPicPr>
                <p:cNvPr id="19" name="筆跡 18">
                  <a:extLst>
                    <a:ext uri="{FF2B5EF4-FFF2-40B4-BE49-F238E27FC236}">
                      <a16:creationId xmlns:a16="http://schemas.microsoft.com/office/drawing/2014/main" id="{39762184-3482-B6B7-CC24-B125670154E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60305" y="5530509"/>
                  <a:ext cx="374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筆跡 19">
                  <a:extLst>
                    <a:ext uri="{FF2B5EF4-FFF2-40B4-BE49-F238E27FC236}">
                      <a16:creationId xmlns:a16="http://schemas.microsoft.com/office/drawing/2014/main" id="{CB410F64-CC5D-9189-E00A-FFC03BF98311}"/>
                    </a:ext>
                  </a:extLst>
                </p14:cNvPr>
                <p14:cNvContentPartPr/>
                <p14:nvPr/>
              </p14:nvContentPartPr>
              <p14:xfrm>
                <a:off x="6818265" y="5458509"/>
                <a:ext cx="123840" cy="202680"/>
              </p14:xfrm>
            </p:contentPart>
          </mc:Choice>
          <mc:Fallback xmlns="">
            <p:pic>
              <p:nvPicPr>
                <p:cNvPr id="20" name="筆跡 19">
                  <a:extLst>
                    <a:ext uri="{FF2B5EF4-FFF2-40B4-BE49-F238E27FC236}">
                      <a16:creationId xmlns:a16="http://schemas.microsoft.com/office/drawing/2014/main" id="{CB410F64-CC5D-9189-E00A-FFC03BF9831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09265" y="5449869"/>
                  <a:ext cx="1414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E98DC11C-302F-AB65-BFB7-738740687B19}"/>
                    </a:ext>
                  </a:extLst>
                </p14:cNvPr>
                <p14:cNvContentPartPr/>
                <p14:nvPr/>
              </p14:nvContentPartPr>
              <p14:xfrm>
                <a:off x="6925905" y="5504589"/>
                <a:ext cx="31320" cy="145440"/>
              </p14:xfrm>
            </p:contentPart>
          </mc:Choice>
          <mc:Fallback xmlns=""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E98DC11C-302F-AB65-BFB7-738740687B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17265" y="5495949"/>
                  <a:ext cx="489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筆跡 21">
                  <a:extLst>
                    <a:ext uri="{FF2B5EF4-FFF2-40B4-BE49-F238E27FC236}">
                      <a16:creationId xmlns:a16="http://schemas.microsoft.com/office/drawing/2014/main" id="{CC9562FC-96E5-21CB-2A2F-BCB79F279EF1}"/>
                    </a:ext>
                  </a:extLst>
                </p14:cNvPr>
                <p14:cNvContentPartPr/>
                <p14:nvPr/>
              </p14:nvContentPartPr>
              <p14:xfrm>
                <a:off x="6990345" y="5523309"/>
                <a:ext cx="72360" cy="101880"/>
              </p14:xfrm>
            </p:contentPart>
          </mc:Choice>
          <mc:Fallback xmlns="">
            <p:pic>
              <p:nvPicPr>
                <p:cNvPr id="22" name="筆跡 21">
                  <a:extLst>
                    <a:ext uri="{FF2B5EF4-FFF2-40B4-BE49-F238E27FC236}">
                      <a16:creationId xmlns:a16="http://schemas.microsoft.com/office/drawing/2014/main" id="{CC9562FC-96E5-21CB-2A2F-BCB79F279EF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81345" y="5514309"/>
                  <a:ext cx="900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筆跡 22">
                  <a:extLst>
                    <a:ext uri="{FF2B5EF4-FFF2-40B4-BE49-F238E27FC236}">
                      <a16:creationId xmlns:a16="http://schemas.microsoft.com/office/drawing/2014/main" id="{C680F42E-C5B9-3AED-03FE-5040E53752B9}"/>
                    </a:ext>
                  </a:extLst>
                </p14:cNvPr>
                <p14:cNvContentPartPr/>
                <p14:nvPr/>
              </p14:nvContentPartPr>
              <p14:xfrm>
                <a:off x="7086105" y="5513949"/>
                <a:ext cx="126720" cy="75240"/>
              </p14:xfrm>
            </p:contentPart>
          </mc:Choice>
          <mc:Fallback xmlns="">
            <p:pic>
              <p:nvPicPr>
                <p:cNvPr id="23" name="筆跡 22">
                  <a:extLst>
                    <a:ext uri="{FF2B5EF4-FFF2-40B4-BE49-F238E27FC236}">
                      <a16:creationId xmlns:a16="http://schemas.microsoft.com/office/drawing/2014/main" id="{C680F42E-C5B9-3AED-03FE-5040E53752B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77105" y="5504949"/>
                  <a:ext cx="1443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筆跡 23">
                  <a:extLst>
                    <a:ext uri="{FF2B5EF4-FFF2-40B4-BE49-F238E27FC236}">
                      <a16:creationId xmlns:a16="http://schemas.microsoft.com/office/drawing/2014/main" id="{20401D00-A687-8674-D4AC-B66125A27B03}"/>
                    </a:ext>
                  </a:extLst>
                </p14:cNvPr>
                <p14:cNvContentPartPr/>
                <p14:nvPr/>
              </p14:nvContentPartPr>
              <p14:xfrm>
                <a:off x="7234425" y="5421789"/>
                <a:ext cx="54000" cy="239040"/>
              </p14:xfrm>
            </p:contentPart>
          </mc:Choice>
          <mc:Fallback xmlns="">
            <p:pic>
              <p:nvPicPr>
                <p:cNvPr id="24" name="筆跡 23">
                  <a:extLst>
                    <a:ext uri="{FF2B5EF4-FFF2-40B4-BE49-F238E27FC236}">
                      <a16:creationId xmlns:a16="http://schemas.microsoft.com/office/drawing/2014/main" id="{20401D00-A687-8674-D4AC-B66125A27B0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25785" y="5412789"/>
                  <a:ext cx="716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筆跡 24">
                  <a:extLst>
                    <a:ext uri="{FF2B5EF4-FFF2-40B4-BE49-F238E27FC236}">
                      <a16:creationId xmlns:a16="http://schemas.microsoft.com/office/drawing/2014/main" id="{5F495E1D-92AA-B59B-1BB8-F0017D2C9315}"/>
                    </a:ext>
                  </a:extLst>
                </p14:cNvPr>
                <p14:cNvContentPartPr/>
                <p14:nvPr/>
              </p14:nvContentPartPr>
              <p14:xfrm>
                <a:off x="7411185" y="5469309"/>
                <a:ext cx="18720" cy="188640"/>
              </p14:xfrm>
            </p:contentPart>
          </mc:Choice>
          <mc:Fallback xmlns="">
            <p:pic>
              <p:nvPicPr>
                <p:cNvPr id="25" name="筆跡 24">
                  <a:extLst>
                    <a:ext uri="{FF2B5EF4-FFF2-40B4-BE49-F238E27FC236}">
                      <a16:creationId xmlns:a16="http://schemas.microsoft.com/office/drawing/2014/main" id="{5F495E1D-92AA-B59B-1BB8-F0017D2C931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02545" y="5460309"/>
                  <a:ext cx="363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筆跡 25">
                  <a:extLst>
                    <a:ext uri="{FF2B5EF4-FFF2-40B4-BE49-F238E27FC236}">
                      <a16:creationId xmlns:a16="http://schemas.microsoft.com/office/drawing/2014/main" id="{70ED5A47-E767-A427-4368-27D62F6BDB9A}"/>
                    </a:ext>
                  </a:extLst>
                </p14:cNvPr>
                <p14:cNvContentPartPr/>
                <p14:nvPr/>
              </p14:nvContentPartPr>
              <p14:xfrm>
                <a:off x="7421985" y="5465709"/>
                <a:ext cx="183240" cy="137160"/>
              </p14:xfrm>
            </p:contentPart>
          </mc:Choice>
          <mc:Fallback xmlns="">
            <p:pic>
              <p:nvPicPr>
                <p:cNvPr id="26" name="筆跡 25">
                  <a:extLst>
                    <a:ext uri="{FF2B5EF4-FFF2-40B4-BE49-F238E27FC236}">
                      <a16:creationId xmlns:a16="http://schemas.microsoft.com/office/drawing/2014/main" id="{70ED5A47-E767-A427-4368-27D62F6BDB9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12985" y="5457069"/>
                  <a:ext cx="2008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筆跡 26">
                  <a:extLst>
                    <a:ext uri="{FF2B5EF4-FFF2-40B4-BE49-F238E27FC236}">
                      <a16:creationId xmlns:a16="http://schemas.microsoft.com/office/drawing/2014/main" id="{C9D42CA3-5BC5-0242-E24D-E493F3D1591E}"/>
                    </a:ext>
                  </a:extLst>
                </p14:cNvPr>
                <p14:cNvContentPartPr/>
                <p14:nvPr/>
              </p14:nvContentPartPr>
              <p14:xfrm>
                <a:off x="7619625" y="5421429"/>
                <a:ext cx="28440" cy="165960"/>
              </p14:xfrm>
            </p:contentPart>
          </mc:Choice>
          <mc:Fallback xmlns="">
            <p:pic>
              <p:nvPicPr>
                <p:cNvPr id="27" name="筆跡 26">
                  <a:extLst>
                    <a:ext uri="{FF2B5EF4-FFF2-40B4-BE49-F238E27FC236}">
                      <a16:creationId xmlns:a16="http://schemas.microsoft.com/office/drawing/2014/main" id="{C9D42CA3-5BC5-0242-E24D-E493F3D1591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10985" y="5412789"/>
                  <a:ext cx="460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筆跡 27">
                  <a:extLst>
                    <a:ext uri="{FF2B5EF4-FFF2-40B4-BE49-F238E27FC236}">
                      <a16:creationId xmlns:a16="http://schemas.microsoft.com/office/drawing/2014/main" id="{0CE5D1DA-D5BF-D0F1-28A5-B9E4B7D65700}"/>
                    </a:ext>
                  </a:extLst>
                </p14:cNvPr>
                <p14:cNvContentPartPr/>
                <p14:nvPr/>
              </p14:nvContentPartPr>
              <p14:xfrm>
                <a:off x="7619625" y="5424669"/>
                <a:ext cx="82800" cy="34560"/>
              </p14:xfrm>
            </p:contentPart>
          </mc:Choice>
          <mc:Fallback xmlns="">
            <p:pic>
              <p:nvPicPr>
                <p:cNvPr id="28" name="筆跡 27">
                  <a:extLst>
                    <a:ext uri="{FF2B5EF4-FFF2-40B4-BE49-F238E27FC236}">
                      <a16:creationId xmlns:a16="http://schemas.microsoft.com/office/drawing/2014/main" id="{0CE5D1DA-D5BF-D0F1-28A5-B9E4B7D6570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10985" y="5415669"/>
                  <a:ext cx="1004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筆跡 28">
                  <a:extLst>
                    <a:ext uri="{FF2B5EF4-FFF2-40B4-BE49-F238E27FC236}">
                      <a16:creationId xmlns:a16="http://schemas.microsoft.com/office/drawing/2014/main" id="{2B81E1F6-967B-97F2-1A33-9B80A66630E9}"/>
                    </a:ext>
                  </a:extLst>
                </p14:cNvPr>
                <p14:cNvContentPartPr/>
                <p14:nvPr/>
              </p14:nvContentPartPr>
              <p14:xfrm>
                <a:off x="7638345" y="5494869"/>
                <a:ext cx="119520" cy="118440"/>
              </p14:xfrm>
            </p:contentPart>
          </mc:Choice>
          <mc:Fallback xmlns="">
            <p:pic>
              <p:nvPicPr>
                <p:cNvPr id="29" name="筆跡 28">
                  <a:extLst>
                    <a:ext uri="{FF2B5EF4-FFF2-40B4-BE49-F238E27FC236}">
                      <a16:creationId xmlns:a16="http://schemas.microsoft.com/office/drawing/2014/main" id="{2B81E1F6-967B-97F2-1A33-9B80A66630E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29345" y="5486229"/>
                  <a:ext cx="137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筆跡 29">
                  <a:extLst>
                    <a:ext uri="{FF2B5EF4-FFF2-40B4-BE49-F238E27FC236}">
                      <a16:creationId xmlns:a16="http://schemas.microsoft.com/office/drawing/2014/main" id="{6046256C-C0FF-33A3-785B-BC62646DB380}"/>
                    </a:ext>
                  </a:extLst>
                </p14:cNvPr>
                <p14:cNvContentPartPr/>
                <p14:nvPr/>
              </p14:nvContentPartPr>
              <p14:xfrm>
                <a:off x="7760025" y="5431509"/>
                <a:ext cx="34560" cy="158040"/>
              </p14:xfrm>
            </p:contentPart>
          </mc:Choice>
          <mc:Fallback xmlns="">
            <p:pic>
              <p:nvPicPr>
                <p:cNvPr id="30" name="筆跡 29">
                  <a:extLst>
                    <a:ext uri="{FF2B5EF4-FFF2-40B4-BE49-F238E27FC236}">
                      <a16:creationId xmlns:a16="http://schemas.microsoft.com/office/drawing/2014/main" id="{6046256C-C0FF-33A3-785B-BC62646DB38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51025" y="5422869"/>
                  <a:ext cx="52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筆跡 30">
                  <a:extLst>
                    <a:ext uri="{FF2B5EF4-FFF2-40B4-BE49-F238E27FC236}">
                      <a16:creationId xmlns:a16="http://schemas.microsoft.com/office/drawing/2014/main" id="{48994CC5-CA0E-E199-6F93-5B4B202B8176}"/>
                    </a:ext>
                  </a:extLst>
                </p14:cNvPr>
                <p14:cNvContentPartPr/>
                <p14:nvPr/>
              </p14:nvContentPartPr>
              <p14:xfrm>
                <a:off x="7794945" y="5396229"/>
                <a:ext cx="158040" cy="209160"/>
              </p14:xfrm>
            </p:contentPart>
          </mc:Choice>
          <mc:Fallback xmlns="">
            <p:pic>
              <p:nvPicPr>
                <p:cNvPr id="31" name="筆跡 30">
                  <a:extLst>
                    <a:ext uri="{FF2B5EF4-FFF2-40B4-BE49-F238E27FC236}">
                      <a16:creationId xmlns:a16="http://schemas.microsoft.com/office/drawing/2014/main" id="{48994CC5-CA0E-E199-6F93-5B4B202B817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86305" y="5387229"/>
                  <a:ext cx="17568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FEE7585A-1B75-E02E-75F5-53F3B153DB1B}"/>
              </a:ext>
            </a:extLst>
          </p:cNvPr>
          <p:cNvGrpSpPr/>
          <p:nvPr/>
        </p:nvGrpSpPr>
        <p:grpSpPr>
          <a:xfrm>
            <a:off x="8155665" y="5329269"/>
            <a:ext cx="728640" cy="387720"/>
            <a:chOff x="8155665" y="5329269"/>
            <a:chExt cx="72864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筆跡 32">
                  <a:extLst>
                    <a:ext uri="{FF2B5EF4-FFF2-40B4-BE49-F238E27FC236}">
                      <a16:creationId xmlns:a16="http://schemas.microsoft.com/office/drawing/2014/main" id="{DDA64854-2731-DFB6-CECC-A8E48CCA7214}"/>
                    </a:ext>
                  </a:extLst>
                </p14:cNvPr>
                <p14:cNvContentPartPr/>
                <p14:nvPr/>
              </p14:nvContentPartPr>
              <p14:xfrm>
                <a:off x="8155665" y="5416389"/>
                <a:ext cx="118800" cy="51840"/>
              </p14:xfrm>
            </p:contentPart>
          </mc:Choice>
          <mc:Fallback xmlns="">
            <p:pic>
              <p:nvPicPr>
                <p:cNvPr id="33" name="筆跡 32">
                  <a:extLst>
                    <a:ext uri="{FF2B5EF4-FFF2-40B4-BE49-F238E27FC236}">
                      <a16:creationId xmlns:a16="http://schemas.microsoft.com/office/drawing/2014/main" id="{DDA64854-2731-DFB6-CECC-A8E48CCA721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46665" y="5407389"/>
                  <a:ext cx="1364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筆跡 33">
                  <a:extLst>
                    <a:ext uri="{FF2B5EF4-FFF2-40B4-BE49-F238E27FC236}">
                      <a16:creationId xmlns:a16="http://schemas.microsoft.com/office/drawing/2014/main" id="{2FF0248C-B390-0FEB-5FD7-36937E6C0F5C}"/>
                    </a:ext>
                  </a:extLst>
                </p14:cNvPr>
                <p14:cNvContentPartPr/>
                <p14:nvPr/>
              </p14:nvContentPartPr>
              <p14:xfrm>
                <a:off x="8195985" y="5362029"/>
                <a:ext cx="70920" cy="214560"/>
              </p14:xfrm>
            </p:contentPart>
          </mc:Choice>
          <mc:Fallback xmlns="">
            <p:pic>
              <p:nvPicPr>
                <p:cNvPr id="34" name="筆跡 33">
                  <a:extLst>
                    <a:ext uri="{FF2B5EF4-FFF2-40B4-BE49-F238E27FC236}">
                      <a16:creationId xmlns:a16="http://schemas.microsoft.com/office/drawing/2014/main" id="{2FF0248C-B390-0FEB-5FD7-36937E6C0F5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86985" y="5353029"/>
                  <a:ext cx="885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筆跡 34">
                  <a:extLst>
                    <a:ext uri="{FF2B5EF4-FFF2-40B4-BE49-F238E27FC236}">
                      <a16:creationId xmlns:a16="http://schemas.microsoft.com/office/drawing/2014/main" id="{0994143E-B5D7-7036-AD76-9758F0DCD6DE}"/>
                    </a:ext>
                  </a:extLst>
                </p14:cNvPr>
                <p14:cNvContentPartPr/>
                <p14:nvPr/>
              </p14:nvContentPartPr>
              <p14:xfrm>
                <a:off x="8238825" y="5530149"/>
                <a:ext cx="6120" cy="121680"/>
              </p14:xfrm>
            </p:contentPart>
          </mc:Choice>
          <mc:Fallback xmlns="">
            <p:pic>
              <p:nvPicPr>
                <p:cNvPr id="35" name="筆跡 34">
                  <a:extLst>
                    <a:ext uri="{FF2B5EF4-FFF2-40B4-BE49-F238E27FC236}">
                      <a16:creationId xmlns:a16="http://schemas.microsoft.com/office/drawing/2014/main" id="{0994143E-B5D7-7036-AD76-9758F0DCD6D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29825" y="5521509"/>
                  <a:ext cx="23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筆跡 35">
                  <a:extLst>
                    <a:ext uri="{FF2B5EF4-FFF2-40B4-BE49-F238E27FC236}">
                      <a16:creationId xmlns:a16="http://schemas.microsoft.com/office/drawing/2014/main" id="{844CC628-6E7A-C135-098E-8E38971BE383}"/>
                    </a:ext>
                  </a:extLst>
                </p14:cNvPr>
                <p14:cNvContentPartPr/>
                <p14:nvPr/>
              </p14:nvContentPartPr>
              <p14:xfrm>
                <a:off x="8247825" y="5462109"/>
                <a:ext cx="171720" cy="254880"/>
              </p14:xfrm>
            </p:contentPart>
          </mc:Choice>
          <mc:Fallback xmlns="">
            <p:pic>
              <p:nvPicPr>
                <p:cNvPr id="36" name="筆跡 35">
                  <a:extLst>
                    <a:ext uri="{FF2B5EF4-FFF2-40B4-BE49-F238E27FC236}">
                      <a16:creationId xmlns:a16="http://schemas.microsoft.com/office/drawing/2014/main" id="{844CC628-6E7A-C135-098E-8E38971BE38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238825" y="5453109"/>
                  <a:ext cx="1893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筆跡 36">
                  <a:extLst>
                    <a:ext uri="{FF2B5EF4-FFF2-40B4-BE49-F238E27FC236}">
                      <a16:creationId xmlns:a16="http://schemas.microsoft.com/office/drawing/2014/main" id="{D58A68FE-CF03-D95E-73BF-04298D43D413}"/>
                    </a:ext>
                  </a:extLst>
                </p14:cNvPr>
                <p14:cNvContentPartPr/>
                <p14:nvPr/>
              </p14:nvContentPartPr>
              <p14:xfrm>
                <a:off x="8308665" y="5329269"/>
                <a:ext cx="281520" cy="295920"/>
              </p14:xfrm>
            </p:contentPart>
          </mc:Choice>
          <mc:Fallback xmlns="">
            <p:pic>
              <p:nvPicPr>
                <p:cNvPr id="37" name="筆跡 36">
                  <a:extLst>
                    <a:ext uri="{FF2B5EF4-FFF2-40B4-BE49-F238E27FC236}">
                      <a16:creationId xmlns:a16="http://schemas.microsoft.com/office/drawing/2014/main" id="{D58A68FE-CF03-D95E-73BF-04298D43D41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99665" y="5320269"/>
                  <a:ext cx="2991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筆跡 37">
                  <a:extLst>
                    <a:ext uri="{FF2B5EF4-FFF2-40B4-BE49-F238E27FC236}">
                      <a16:creationId xmlns:a16="http://schemas.microsoft.com/office/drawing/2014/main" id="{7AC41E90-F570-A826-B872-1910E9531387}"/>
                    </a:ext>
                  </a:extLst>
                </p14:cNvPr>
                <p14:cNvContentPartPr/>
                <p14:nvPr/>
              </p14:nvContentPartPr>
              <p14:xfrm>
                <a:off x="8598825" y="5346189"/>
                <a:ext cx="120960" cy="66600"/>
              </p14:xfrm>
            </p:contentPart>
          </mc:Choice>
          <mc:Fallback xmlns="">
            <p:pic>
              <p:nvPicPr>
                <p:cNvPr id="38" name="筆跡 37">
                  <a:extLst>
                    <a:ext uri="{FF2B5EF4-FFF2-40B4-BE49-F238E27FC236}">
                      <a16:creationId xmlns:a16="http://schemas.microsoft.com/office/drawing/2014/main" id="{7AC41E90-F570-A826-B872-1910E953138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590185" y="5337189"/>
                  <a:ext cx="1386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筆跡 38">
                  <a:extLst>
                    <a:ext uri="{FF2B5EF4-FFF2-40B4-BE49-F238E27FC236}">
                      <a16:creationId xmlns:a16="http://schemas.microsoft.com/office/drawing/2014/main" id="{BE0F32B9-240A-8B7F-E78A-C3E0A489DB98}"/>
                    </a:ext>
                  </a:extLst>
                </p14:cNvPr>
                <p14:cNvContentPartPr/>
                <p14:nvPr/>
              </p14:nvContentPartPr>
              <p14:xfrm>
                <a:off x="8546265" y="5440149"/>
                <a:ext cx="200520" cy="145440"/>
              </p14:xfrm>
            </p:contentPart>
          </mc:Choice>
          <mc:Fallback xmlns="">
            <p:pic>
              <p:nvPicPr>
                <p:cNvPr id="39" name="筆跡 38">
                  <a:extLst>
                    <a:ext uri="{FF2B5EF4-FFF2-40B4-BE49-F238E27FC236}">
                      <a16:creationId xmlns:a16="http://schemas.microsoft.com/office/drawing/2014/main" id="{BE0F32B9-240A-8B7F-E78A-C3E0A489DB9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537625" y="5431149"/>
                  <a:ext cx="218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筆跡 39">
                  <a:extLst>
                    <a:ext uri="{FF2B5EF4-FFF2-40B4-BE49-F238E27FC236}">
                      <a16:creationId xmlns:a16="http://schemas.microsoft.com/office/drawing/2014/main" id="{9FAC701D-6757-DA81-5881-7B112E1F3C48}"/>
                    </a:ext>
                  </a:extLst>
                </p14:cNvPr>
                <p14:cNvContentPartPr/>
                <p14:nvPr/>
              </p14:nvContentPartPr>
              <p14:xfrm>
                <a:off x="8626545" y="5440149"/>
                <a:ext cx="88920" cy="135360"/>
              </p14:xfrm>
            </p:contentPart>
          </mc:Choice>
          <mc:Fallback xmlns="">
            <p:pic>
              <p:nvPicPr>
                <p:cNvPr id="40" name="筆跡 39">
                  <a:extLst>
                    <a:ext uri="{FF2B5EF4-FFF2-40B4-BE49-F238E27FC236}">
                      <a16:creationId xmlns:a16="http://schemas.microsoft.com/office/drawing/2014/main" id="{9FAC701D-6757-DA81-5881-7B112E1F3C4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17545" y="5431149"/>
                  <a:ext cx="106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筆跡 40">
                  <a:extLst>
                    <a:ext uri="{FF2B5EF4-FFF2-40B4-BE49-F238E27FC236}">
                      <a16:creationId xmlns:a16="http://schemas.microsoft.com/office/drawing/2014/main" id="{87E8C29E-14A5-DEB0-BD75-23E45F3647DF}"/>
                    </a:ext>
                  </a:extLst>
                </p14:cNvPr>
                <p14:cNvContentPartPr/>
                <p14:nvPr/>
              </p14:nvContentPartPr>
              <p14:xfrm>
                <a:off x="8765145" y="5412069"/>
                <a:ext cx="10080" cy="147240"/>
              </p14:xfrm>
            </p:contentPart>
          </mc:Choice>
          <mc:Fallback xmlns="">
            <p:pic>
              <p:nvPicPr>
                <p:cNvPr id="41" name="筆跡 40">
                  <a:extLst>
                    <a:ext uri="{FF2B5EF4-FFF2-40B4-BE49-F238E27FC236}">
                      <a16:creationId xmlns:a16="http://schemas.microsoft.com/office/drawing/2014/main" id="{87E8C29E-14A5-DEB0-BD75-23E45F3647D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56145" y="5403429"/>
                  <a:ext cx="27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筆跡 41">
                  <a:extLst>
                    <a:ext uri="{FF2B5EF4-FFF2-40B4-BE49-F238E27FC236}">
                      <a16:creationId xmlns:a16="http://schemas.microsoft.com/office/drawing/2014/main" id="{AE6A9FA2-A65F-944E-258C-DAE59D638007}"/>
                    </a:ext>
                  </a:extLst>
                </p14:cNvPr>
                <p14:cNvContentPartPr/>
                <p14:nvPr/>
              </p14:nvContentPartPr>
              <p14:xfrm>
                <a:off x="8506305" y="5547789"/>
                <a:ext cx="273240" cy="137160"/>
              </p14:xfrm>
            </p:contentPart>
          </mc:Choice>
          <mc:Fallback xmlns="">
            <p:pic>
              <p:nvPicPr>
                <p:cNvPr id="42" name="筆跡 41">
                  <a:extLst>
                    <a:ext uri="{FF2B5EF4-FFF2-40B4-BE49-F238E27FC236}">
                      <a16:creationId xmlns:a16="http://schemas.microsoft.com/office/drawing/2014/main" id="{AE6A9FA2-A65F-944E-258C-DAE59D63800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97665" y="5538789"/>
                  <a:ext cx="2908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3" name="筆跡 42">
                  <a:extLst>
                    <a:ext uri="{FF2B5EF4-FFF2-40B4-BE49-F238E27FC236}">
                      <a16:creationId xmlns:a16="http://schemas.microsoft.com/office/drawing/2014/main" id="{15C9D8E1-C69B-AC37-1451-0F62F6F88AE7}"/>
                    </a:ext>
                  </a:extLst>
                </p14:cNvPr>
                <p14:cNvContentPartPr/>
                <p14:nvPr/>
              </p14:nvContentPartPr>
              <p14:xfrm>
                <a:off x="8644905" y="5567229"/>
                <a:ext cx="49320" cy="95760"/>
              </p14:xfrm>
            </p:contentPart>
          </mc:Choice>
          <mc:Fallback xmlns="">
            <p:pic>
              <p:nvPicPr>
                <p:cNvPr id="43" name="筆跡 42">
                  <a:extLst>
                    <a:ext uri="{FF2B5EF4-FFF2-40B4-BE49-F238E27FC236}">
                      <a16:creationId xmlns:a16="http://schemas.microsoft.com/office/drawing/2014/main" id="{15C9D8E1-C69B-AC37-1451-0F62F6F88AE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36265" y="5558589"/>
                  <a:ext cx="669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4" name="筆跡 43">
                  <a:extLst>
                    <a:ext uri="{FF2B5EF4-FFF2-40B4-BE49-F238E27FC236}">
                      <a16:creationId xmlns:a16="http://schemas.microsoft.com/office/drawing/2014/main" id="{380B8036-8EB9-D23D-8002-78F312F44039}"/>
                    </a:ext>
                  </a:extLst>
                </p14:cNvPr>
                <p14:cNvContentPartPr/>
                <p14:nvPr/>
              </p14:nvContentPartPr>
              <p14:xfrm>
                <a:off x="8719065" y="5565429"/>
                <a:ext cx="165240" cy="141840"/>
              </p14:xfrm>
            </p:contentPart>
          </mc:Choice>
          <mc:Fallback xmlns="">
            <p:pic>
              <p:nvPicPr>
                <p:cNvPr id="44" name="筆跡 43">
                  <a:extLst>
                    <a:ext uri="{FF2B5EF4-FFF2-40B4-BE49-F238E27FC236}">
                      <a16:creationId xmlns:a16="http://schemas.microsoft.com/office/drawing/2014/main" id="{380B8036-8EB9-D23D-8002-78F312F4403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710065" y="5556429"/>
                  <a:ext cx="18288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DC932017-0093-0B8D-F7ED-76C7B7EA605B}"/>
              </a:ext>
            </a:extLst>
          </p:cNvPr>
          <p:cNvGrpSpPr/>
          <p:nvPr/>
        </p:nvGrpSpPr>
        <p:grpSpPr>
          <a:xfrm>
            <a:off x="5720265" y="5883309"/>
            <a:ext cx="1399320" cy="413640"/>
            <a:chOff x="5720265" y="5883309"/>
            <a:chExt cx="139932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筆跡 45">
                  <a:extLst>
                    <a:ext uri="{FF2B5EF4-FFF2-40B4-BE49-F238E27FC236}">
                      <a16:creationId xmlns:a16="http://schemas.microsoft.com/office/drawing/2014/main" id="{EBD5F4A5-6642-4A54-77A3-A6124C20516E}"/>
                    </a:ext>
                  </a:extLst>
                </p14:cNvPr>
                <p14:cNvContentPartPr/>
                <p14:nvPr/>
              </p14:nvContentPartPr>
              <p14:xfrm>
                <a:off x="5794785" y="5883309"/>
                <a:ext cx="61560" cy="326160"/>
              </p14:xfrm>
            </p:contentPart>
          </mc:Choice>
          <mc:Fallback xmlns="">
            <p:pic>
              <p:nvPicPr>
                <p:cNvPr id="46" name="筆跡 45">
                  <a:extLst>
                    <a:ext uri="{FF2B5EF4-FFF2-40B4-BE49-F238E27FC236}">
                      <a16:creationId xmlns:a16="http://schemas.microsoft.com/office/drawing/2014/main" id="{EBD5F4A5-6642-4A54-77A3-A6124C20516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785785" y="5874669"/>
                  <a:ext cx="792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" name="筆跡 46">
                  <a:extLst>
                    <a:ext uri="{FF2B5EF4-FFF2-40B4-BE49-F238E27FC236}">
                      <a16:creationId xmlns:a16="http://schemas.microsoft.com/office/drawing/2014/main" id="{03908649-8A04-86CA-7932-051ECD360DB9}"/>
                    </a:ext>
                  </a:extLst>
                </p14:cNvPr>
                <p14:cNvContentPartPr/>
                <p14:nvPr/>
              </p14:nvContentPartPr>
              <p14:xfrm>
                <a:off x="5720265" y="6061869"/>
                <a:ext cx="140400" cy="71280"/>
              </p14:xfrm>
            </p:contentPart>
          </mc:Choice>
          <mc:Fallback xmlns="">
            <p:pic>
              <p:nvPicPr>
                <p:cNvPr id="47" name="筆跡 46">
                  <a:extLst>
                    <a:ext uri="{FF2B5EF4-FFF2-40B4-BE49-F238E27FC236}">
                      <a16:creationId xmlns:a16="http://schemas.microsoft.com/office/drawing/2014/main" id="{03908649-8A04-86CA-7932-051ECD360DB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11625" y="6053229"/>
                  <a:ext cx="1580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8" name="筆跡 47">
                  <a:extLst>
                    <a:ext uri="{FF2B5EF4-FFF2-40B4-BE49-F238E27FC236}">
                      <a16:creationId xmlns:a16="http://schemas.microsoft.com/office/drawing/2014/main" id="{D3E1C157-CAF6-B4F0-9E22-02C90FEE5210}"/>
                    </a:ext>
                  </a:extLst>
                </p14:cNvPr>
                <p14:cNvContentPartPr/>
                <p14:nvPr/>
              </p14:nvContentPartPr>
              <p14:xfrm>
                <a:off x="5874345" y="5985189"/>
                <a:ext cx="215280" cy="198720"/>
              </p14:xfrm>
            </p:contentPart>
          </mc:Choice>
          <mc:Fallback xmlns="">
            <p:pic>
              <p:nvPicPr>
                <p:cNvPr id="48" name="筆跡 47">
                  <a:extLst>
                    <a:ext uri="{FF2B5EF4-FFF2-40B4-BE49-F238E27FC236}">
                      <a16:creationId xmlns:a16="http://schemas.microsoft.com/office/drawing/2014/main" id="{D3E1C157-CAF6-B4F0-9E22-02C90FEE521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865345" y="5976189"/>
                  <a:ext cx="232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筆跡 48">
                  <a:extLst>
                    <a:ext uri="{FF2B5EF4-FFF2-40B4-BE49-F238E27FC236}">
                      <a16:creationId xmlns:a16="http://schemas.microsoft.com/office/drawing/2014/main" id="{31138725-2A3D-1227-ED58-AB55E43A2114}"/>
                    </a:ext>
                  </a:extLst>
                </p14:cNvPr>
                <p14:cNvContentPartPr/>
                <p14:nvPr/>
              </p14:nvContentPartPr>
              <p14:xfrm>
                <a:off x="6075945" y="6019749"/>
                <a:ext cx="172440" cy="174960"/>
              </p14:xfrm>
            </p:contentPart>
          </mc:Choice>
          <mc:Fallback xmlns="">
            <p:pic>
              <p:nvPicPr>
                <p:cNvPr id="49" name="筆跡 48">
                  <a:extLst>
                    <a:ext uri="{FF2B5EF4-FFF2-40B4-BE49-F238E27FC236}">
                      <a16:creationId xmlns:a16="http://schemas.microsoft.com/office/drawing/2014/main" id="{31138725-2A3D-1227-ED58-AB55E43A211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67305" y="6011109"/>
                  <a:ext cx="190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" name="筆跡 49">
                  <a:extLst>
                    <a:ext uri="{FF2B5EF4-FFF2-40B4-BE49-F238E27FC236}">
                      <a16:creationId xmlns:a16="http://schemas.microsoft.com/office/drawing/2014/main" id="{E9C8E4C5-2887-B537-C17F-C36BE632EC7B}"/>
                    </a:ext>
                  </a:extLst>
                </p14:cNvPr>
                <p14:cNvContentPartPr/>
                <p14:nvPr/>
              </p14:nvContentPartPr>
              <p14:xfrm>
                <a:off x="6376545" y="6058269"/>
                <a:ext cx="116280" cy="162720"/>
              </p14:xfrm>
            </p:contentPart>
          </mc:Choice>
          <mc:Fallback xmlns="">
            <p:pic>
              <p:nvPicPr>
                <p:cNvPr id="50" name="筆跡 49">
                  <a:extLst>
                    <a:ext uri="{FF2B5EF4-FFF2-40B4-BE49-F238E27FC236}">
                      <a16:creationId xmlns:a16="http://schemas.microsoft.com/office/drawing/2014/main" id="{E9C8E4C5-2887-B537-C17F-C36BE632EC7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67905" y="6049269"/>
                  <a:ext cx="1339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1" name="筆跡 50">
                  <a:extLst>
                    <a:ext uri="{FF2B5EF4-FFF2-40B4-BE49-F238E27FC236}">
                      <a16:creationId xmlns:a16="http://schemas.microsoft.com/office/drawing/2014/main" id="{61FCF2E2-A640-620E-C12F-F1A53843CD2B}"/>
                    </a:ext>
                  </a:extLst>
                </p14:cNvPr>
                <p14:cNvContentPartPr/>
                <p14:nvPr/>
              </p14:nvContentPartPr>
              <p14:xfrm>
                <a:off x="6497865" y="6031269"/>
                <a:ext cx="111960" cy="265680"/>
              </p14:xfrm>
            </p:contentPart>
          </mc:Choice>
          <mc:Fallback xmlns="">
            <p:pic>
              <p:nvPicPr>
                <p:cNvPr id="51" name="筆跡 50">
                  <a:extLst>
                    <a:ext uri="{FF2B5EF4-FFF2-40B4-BE49-F238E27FC236}">
                      <a16:creationId xmlns:a16="http://schemas.microsoft.com/office/drawing/2014/main" id="{61FCF2E2-A640-620E-C12F-F1A53843CD2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8865" y="6022269"/>
                  <a:ext cx="1296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2" name="筆跡 51">
                  <a:extLst>
                    <a:ext uri="{FF2B5EF4-FFF2-40B4-BE49-F238E27FC236}">
                      <a16:creationId xmlns:a16="http://schemas.microsoft.com/office/drawing/2014/main" id="{88B95F9B-A7DC-FA37-7DC8-9CDA4DFECA7E}"/>
                    </a:ext>
                  </a:extLst>
                </p14:cNvPr>
                <p14:cNvContentPartPr/>
                <p14:nvPr/>
              </p14:nvContentPartPr>
              <p14:xfrm>
                <a:off x="6623505" y="6058629"/>
                <a:ext cx="193680" cy="163440"/>
              </p14:xfrm>
            </p:contentPart>
          </mc:Choice>
          <mc:Fallback xmlns="">
            <p:pic>
              <p:nvPicPr>
                <p:cNvPr id="52" name="筆跡 51">
                  <a:extLst>
                    <a:ext uri="{FF2B5EF4-FFF2-40B4-BE49-F238E27FC236}">
                      <a16:creationId xmlns:a16="http://schemas.microsoft.com/office/drawing/2014/main" id="{88B95F9B-A7DC-FA37-7DC8-9CDA4DFECA7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14865" y="6049629"/>
                  <a:ext cx="2113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3" name="筆跡 52">
                  <a:extLst>
                    <a:ext uri="{FF2B5EF4-FFF2-40B4-BE49-F238E27FC236}">
                      <a16:creationId xmlns:a16="http://schemas.microsoft.com/office/drawing/2014/main" id="{8DB1D9FE-E293-1A4B-197A-323385CDE19F}"/>
                    </a:ext>
                  </a:extLst>
                </p14:cNvPr>
                <p14:cNvContentPartPr/>
                <p14:nvPr/>
              </p14:nvContentPartPr>
              <p14:xfrm>
                <a:off x="6827985" y="6031269"/>
                <a:ext cx="104400" cy="174600"/>
              </p14:xfrm>
            </p:contentPart>
          </mc:Choice>
          <mc:Fallback xmlns="">
            <p:pic>
              <p:nvPicPr>
                <p:cNvPr id="53" name="筆跡 52">
                  <a:extLst>
                    <a:ext uri="{FF2B5EF4-FFF2-40B4-BE49-F238E27FC236}">
                      <a16:creationId xmlns:a16="http://schemas.microsoft.com/office/drawing/2014/main" id="{8DB1D9FE-E293-1A4B-197A-323385CDE19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18985" y="6022269"/>
                  <a:ext cx="1220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4" name="筆跡 53">
                  <a:extLst>
                    <a:ext uri="{FF2B5EF4-FFF2-40B4-BE49-F238E27FC236}">
                      <a16:creationId xmlns:a16="http://schemas.microsoft.com/office/drawing/2014/main" id="{1BEABD98-90E7-30E0-ECDA-25E33DBC6E19}"/>
                    </a:ext>
                  </a:extLst>
                </p14:cNvPr>
                <p14:cNvContentPartPr/>
                <p14:nvPr/>
              </p14:nvContentPartPr>
              <p14:xfrm>
                <a:off x="6952545" y="6039909"/>
                <a:ext cx="167040" cy="177840"/>
              </p14:xfrm>
            </p:contentPart>
          </mc:Choice>
          <mc:Fallback xmlns="">
            <p:pic>
              <p:nvPicPr>
                <p:cNvPr id="54" name="筆跡 53">
                  <a:extLst>
                    <a:ext uri="{FF2B5EF4-FFF2-40B4-BE49-F238E27FC236}">
                      <a16:creationId xmlns:a16="http://schemas.microsoft.com/office/drawing/2014/main" id="{1BEABD98-90E7-30E0-ECDA-25E33DBC6E1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943545" y="6031269"/>
                  <a:ext cx="184680" cy="195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6455FCDC-9CE5-4011-94EB-76128581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Aspects of Demand Paging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AAD11580-A239-44B3-BA48-43549630E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6" y="1239708"/>
            <a:ext cx="7651102" cy="4887912"/>
          </a:xfrm>
        </p:spPr>
        <p:txBody>
          <a:bodyPr/>
          <a:lstStyle/>
          <a:p>
            <a:r>
              <a:rPr lang="en-US" altLang="en-US" dirty="0"/>
              <a:t>Extreme case – start process with </a:t>
            </a:r>
            <a:r>
              <a:rPr lang="en-US" altLang="en-US" i="1" dirty="0"/>
              <a:t>no</a:t>
            </a:r>
            <a:r>
              <a:rPr lang="en-US" altLang="en-US" dirty="0"/>
              <a:t> pages in memory</a:t>
            </a:r>
          </a:p>
          <a:p>
            <a:pPr lvl="1"/>
            <a:r>
              <a:rPr lang="en-US" altLang="en-US" dirty="0"/>
              <a:t>OS sets instruction pointer to first instruction of process, non-memory-resident -&gt; page fault</a:t>
            </a:r>
          </a:p>
          <a:p>
            <a:pPr lvl="1"/>
            <a:r>
              <a:rPr lang="en-US" altLang="en-US" dirty="0"/>
              <a:t>And for every other process pages on first access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Pure demand paging</a:t>
            </a:r>
          </a:p>
          <a:p>
            <a:r>
              <a:rPr lang="en-US" altLang="en-US" dirty="0"/>
              <a:t>Actually, a given instruction could access multiple pages -&gt; multiple page faults</a:t>
            </a:r>
          </a:p>
          <a:p>
            <a:pPr lvl="1"/>
            <a:r>
              <a:rPr lang="en-US" altLang="en-US" dirty="0"/>
              <a:t>Consider fetch and decode of instruction which adds 2 numbers from memory and stores result back to memory</a:t>
            </a:r>
          </a:p>
          <a:p>
            <a:pPr lvl="1"/>
            <a:r>
              <a:rPr lang="en-US" altLang="en-US" dirty="0"/>
              <a:t>Pain decreased because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locality of reference</a:t>
            </a:r>
          </a:p>
          <a:p>
            <a:r>
              <a:rPr lang="en-US" altLang="en-US" dirty="0"/>
              <a:t>Hardware support needed for demand paging</a:t>
            </a:r>
          </a:p>
          <a:p>
            <a:pPr lvl="1"/>
            <a:r>
              <a:rPr lang="en-US" altLang="en-US" dirty="0"/>
              <a:t>Page table with valid / invalid bit</a:t>
            </a:r>
          </a:p>
          <a:p>
            <a:pPr lvl="1"/>
            <a:r>
              <a:rPr lang="en-US" altLang="en-US" dirty="0"/>
              <a:t>Secondary memory (swap device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swap space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Instruction restart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E7B8336E-6AAA-CF89-D2E0-4433E66BB0A3}"/>
                  </a:ext>
                </a:extLst>
              </p14:cNvPr>
              <p14:cNvContentPartPr/>
              <p14:nvPr/>
            </p14:nvContentPartPr>
            <p14:xfrm>
              <a:off x="978345" y="1009629"/>
              <a:ext cx="1110960" cy="78264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E7B8336E-6AAA-CF89-D2E0-4433E66BB0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9345" y="1000989"/>
                <a:ext cx="1128600" cy="80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群組 4">
            <a:extLst>
              <a:ext uri="{FF2B5EF4-FFF2-40B4-BE49-F238E27FC236}">
                <a16:creationId xmlns:a16="http://schemas.microsoft.com/office/drawing/2014/main" id="{A721460E-DBF5-333D-C036-FCBAC6A0982F}"/>
              </a:ext>
            </a:extLst>
          </p:cNvPr>
          <p:cNvGrpSpPr/>
          <p:nvPr/>
        </p:nvGrpSpPr>
        <p:grpSpPr>
          <a:xfrm>
            <a:off x="4867425" y="1543509"/>
            <a:ext cx="1856880" cy="64080"/>
            <a:chOff x="4867425" y="1543509"/>
            <a:chExt cx="1856880" cy="6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筆跡 2">
                  <a:extLst>
                    <a:ext uri="{FF2B5EF4-FFF2-40B4-BE49-F238E27FC236}">
                      <a16:creationId xmlns:a16="http://schemas.microsoft.com/office/drawing/2014/main" id="{A536F63C-9520-007E-562B-B7A8EB3AA83D}"/>
                    </a:ext>
                  </a:extLst>
                </p14:cNvPr>
                <p14:cNvContentPartPr/>
                <p14:nvPr/>
              </p14:nvContentPartPr>
              <p14:xfrm>
                <a:off x="4867425" y="1553949"/>
                <a:ext cx="852480" cy="53640"/>
              </p14:xfrm>
            </p:contentPart>
          </mc:Choice>
          <mc:Fallback xmlns="">
            <p:pic>
              <p:nvPicPr>
                <p:cNvPr id="3" name="筆跡 2">
                  <a:extLst>
                    <a:ext uri="{FF2B5EF4-FFF2-40B4-BE49-F238E27FC236}">
                      <a16:creationId xmlns:a16="http://schemas.microsoft.com/office/drawing/2014/main" id="{A536F63C-9520-007E-562B-B7A8EB3AA83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58785" y="1545309"/>
                  <a:ext cx="8701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筆跡 3">
                  <a:extLst>
                    <a:ext uri="{FF2B5EF4-FFF2-40B4-BE49-F238E27FC236}">
                      <a16:creationId xmlns:a16="http://schemas.microsoft.com/office/drawing/2014/main" id="{629C5742-C692-7837-EE5B-BB0C604AFE45}"/>
                    </a:ext>
                  </a:extLst>
                </p14:cNvPr>
                <p14:cNvContentPartPr/>
                <p14:nvPr/>
              </p14:nvContentPartPr>
              <p14:xfrm>
                <a:off x="6101505" y="1543509"/>
                <a:ext cx="622800" cy="28800"/>
              </p14:xfrm>
            </p:contentPart>
          </mc:Choice>
          <mc:Fallback xmlns="">
            <p:pic>
              <p:nvPicPr>
                <p:cNvPr id="4" name="筆跡 3">
                  <a:extLst>
                    <a:ext uri="{FF2B5EF4-FFF2-40B4-BE49-F238E27FC236}">
                      <a16:creationId xmlns:a16="http://schemas.microsoft.com/office/drawing/2014/main" id="{629C5742-C692-7837-EE5B-BB0C604AFE4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92865" y="1534869"/>
                  <a:ext cx="6404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1D704D46-2237-0909-3A4E-881487F8BE1A}"/>
              </a:ext>
            </a:extLst>
          </p:cNvPr>
          <p:cNvGrpSpPr/>
          <p:nvPr/>
        </p:nvGrpSpPr>
        <p:grpSpPr>
          <a:xfrm>
            <a:off x="4972545" y="1998549"/>
            <a:ext cx="3052080" cy="458640"/>
            <a:chOff x="4972545" y="1998549"/>
            <a:chExt cx="3052080" cy="45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筆跡 5">
                  <a:extLst>
                    <a:ext uri="{FF2B5EF4-FFF2-40B4-BE49-F238E27FC236}">
                      <a16:creationId xmlns:a16="http://schemas.microsoft.com/office/drawing/2014/main" id="{1CC407A2-AF5D-BF1B-D61B-573CBBD6435A}"/>
                    </a:ext>
                  </a:extLst>
                </p14:cNvPr>
                <p14:cNvContentPartPr/>
                <p14:nvPr/>
              </p14:nvContentPartPr>
              <p14:xfrm>
                <a:off x="4972545" y="2068029"/>
                <a:ext cx="82440" cy="142200"/>
              </p14:xfrm>
            </p:contentPart>
          </mc:Choice>
          <mc:Fallback xmlns="">
            <p:pic>
              <p:nvPicPr>
                <p:cNvPr id="6" name="筆跡 5">
                  <a:extLst>
                    <a:ext uri="{FF2B5EF4-FFF2-40B4-BE49-F238E27FC236}">
                      <a16:creationId xmlns:a16="http://schemas.microsoft.com/office/drawing/2014/main" id="{1CC407A2-AF5D-BF1B-D61B-573CBBD6435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63905" y="2059389"/>
                  <a:ext cx="1000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筆跡 6">
                  <a:extLst>
                    <a:ext uri="{FF2B5EF4-FFF2-40B4-BE49-F238E27FC236}">
                      <a16:creationId xmlns:a16="http://schemas.microsoft.com/office/drawing/2014/main" id="{34A9BF9E-0375-ADB9-D0A1-525764F360A8}"/>
                    </a:ext>
                  </a:extLst>
                </p14:cNvPr>
                <p14:cNvContentPartPr/>
                <p14:nvPr/>
              </p14:nvContentPartPr>
              <p14:xfrm>
                <a:off x="5024745" y="2041029"/>
                <a:ext cx="110160" cy="65160"/>
              </p14:xfrm>
            </p:contentPart>
          </mc:Choice>
          <mc:Fallback xmlns="">
            <p:pic>
              <p:nvPicPr>
                <p:cNvPr id="7" name="筆跡 6">
                  <a:extLst>
                    <a:ext uri="{FF2B5EF4-FFF2-40B4-BE49-F238E27FC236}">
                      <a16:creationId xmlns:a16="http://schemas.microsoft.com/office/drawing/2014/main" id="{34A9BF9E-0375-ADB9-D0A1-525764F360A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15745" y="2032389"/>
                  <a:ext cx="1278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FF5AF026-9238-8F6E-D2F8-EA643FFED1AB}"/>
                    </a:ext>
                  </a:extLst>
                </p14:cNvPr>
                <p14:cNvContentPartPr/>
                <p14:nvPr/>
              </p14:nvContentPartPr>
              <p14:xfrm>
                <a:off x="5052105" y="2168469"/>
                <a:ext cx="53640" cy="13680"/>
              </p14:xfrm>
            </p:contentPart>
          </mc:Choice>
          <mc:Fallback xmlns=""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FF5AF026-9238-8F6E-D2F8-EA643FFED1A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43465" y="2159469"/>
                  <a:ext cx="712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26949F44-AD91-E0B6-6967-BFB179BCAA84}"/>
                    </a:ext>
                  </a:extLst>
                </p14:cNvPr>
                <p14:cNvContentPartPr/>
                <p14:nvPr/>
              </p14:nvContentPartPr>
              <p14:xfrm>
                <a:off x="5066505" y="2197989"/>
                <a:ext cx="87480" cy="128520"/>
              </p14:xfrm>
            </p:contentPart>
          </mc:Choice>
          <mc:Fallback xmlns=""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26949F44-AD91-E0B6-6967-BFB179BCAA8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57505" y="2189349"/>
                  <a:ext cx="105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2F18BD4E-EEDC-2274-1630-92916C805EC2}"/>
                    </a:ext>
                  </a:extLst>
                </p14:cNvPr>
                <p14:cNvContentPartPr/>
                <p14:nvPr/>
              </p14:nvContentPartPr>
              <p14:xfrm>
                <a:off x="5098185" y="2294109"/>
                <a:ext cx="157320" cy="43560"/>
              </p14:xfrm>
            </p:contentPart>
          </mc:Choice>
          <mc:Fallback xmlns=""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2F18BD4E-EEDC-2274-1630-92916C805EC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89545" y="2285109"/>
                  <a:ext cx="1749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筆跡 10">
                  <a:extLst>
                    <a:ext uri="{FF2B5EF4-FFF2-40B4-BE49-F238E27FC236}">
                      <a16:creationId xmlns:a16="http://schemas.microsoft.com/office/drawing/2014/main" id="{1E9DD302-92F7-887B-4E8F-EC04595A7308}"/>
                    </a:ext>
                  </a:extLst>
                </p14:cNvPr>
                <p14:cNvContentPartPr/>
                <p14:nvPr/>
              </p14:nvContentPartPr>
              <p14:xfrm>
                <a:off x="5357025" y="1998549"/>
                <a:ext cx="59400" cy="79920"/>
              </p14:xfrm>
            </p:contentPart>
          </mc:Choice>
          <mc:Fallback xmlns="">
            <p:pic>
              <p:nvPicPr>
                <p:cNvPr id="11" name="筆跡 10">
                  <a:extLst>
                    <a:ext uri="{FF2B5EF4-FFF2-40B4-BE49-F238E27FC236}">
                      <a16:creationId xmlns:a16="http://schemas.microsoft.com/office/drawing/2014/main" id="{1E9DD302-92F7-887B-4E8F-EC04595A730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48025" y="1989549"/>
                  <a:ext cx="770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C148B3D4-A144-26A7-ADC9-676B6AE9AA79}"/>
                    </a:ext>
                  </a:extLst>
                </p14:cNvPr>
                <p14:cNvContentPartPr/>
                <p14:nvPr/>
              </p14:nvContentPartPr>
              <p14:xfrm>
                <a:off x="5365305" y="2087109"/>
                <a:ext cx="28800" cy="67320"/>
              </p14:xfrm>
            </p:contentPart>
          </mc:Choice>
          <mc:Fallback xmlns=""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C148B3D4-A144-26A7-ADC9-676B6AE9AA7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56665" y="2078469"/>
                  <a:ext cx="464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CA07C64B-8E48-2E95-456D-1BF4CEF13582}"/>
                    </a:ext>
                  </a:extLst>
                </p14:cNvPr>
                <p14:cNvContentPartPr/>
                <p14:nvPr/>
              </p14:nvContentPartPr>
              <p14:xfrm>
                <a:off x="5364585" y="2105469"/>
                <a:ext cx="161280" cy="230400"/>
              </p14:xfrm>
            </p:contentPart>
          </mc:Choice>
          <mc:Fallback xmlns=""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CA07C64B-8E48-2E95-456D-1BF4CEF1358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55945" y="2096829"/>
                  <a:ext cx="1789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19B49339-C39C-B0F8-7E6B-DD8E996E7423}"/>
                    </a:ext>
                  </a:extLst>
                </p14:cNvPr>
                <p14:cNvContentPartPr/>
                <p14:nvPr/>
              </p14:nvContentPartPr>
              <p14:xfrm>
                <a:off x="5524785" y="2077749"/>
                <a:ext cx="116640" cy="294480"/>
              </p14:xfrm>
            </p:contentPart>
          </mc:Choice>
          <mc:Fallback xmlns=""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19B49339-C39C-B0F8-7E6B-DD8E996E742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16145" y="2068749"/>
                  <a:ext cx="1342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筆跡 15">
                  <a:extLst>
                    <a:ext uri="{FF2B5EF4-FFF2-40B4-BE49-F238E27FC236}">
                      <a16:creationId xmlns:a16="http://schemas.microsoft.com/office/drawing/2014/main" id="{55D4BEAF-86E1-CD25-976C-260EBEBA89D5}"/>
                    </a:ext>
                  </a:extLst>
                </p14:cNvPr>
                <p14:cNvContentPartPr/>
                <p14:nvPr/>
              </p14:nvContentPartPr>
              <p14:xfrm>
                <a:off x="5779665" y="2098629"/>
                <a:ext cx="61560" cy="7560"/>
              </p14:xfrm>
            </p:contentPart>
          </mc:Choice>
          <mc:Fallback xmlns="">
            <p:pic>
              <p:nvPicPr>
                <p:cNvPr id="16" name="筆跡 15">
                  <a:extLst>
                    <a:ext uri="{FF2B5EF4-FFF2-40B4-BE49-F238E27FC236}">
                      <a16:creationId xmlns:a16="http://schemas.microsoft.com/office/drawing/2014/main" id="{55D4BEAF-86E1-CD25-976C-260EBEBA89D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71025" y="2089629"/>
                  <a:ext cx="79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筆跡 16">
                  <a:extLst>
                    <a:ext uri="{FF2B5EF4-FFF2-40B4-BE49-F238E27FC236}">
                      <a16:creationId xmlns:a16="http://schemas.microsoft.com/office/drawing/2014/main" id="{82BC9BE9-8D9D-D0D3-C764-EBFFA264B306}"/>
                    </a:ext>
                  </a:extLst>
                </p14:cNvPr>
                <p14:cNvContentPartPr/>
                <p14:nvPr/>
              </p14:nvContentPartPr>
              <p14:xfrm>
                <a:off x="5827185" y="2022669"/>
                <a:ext cx="19440" cy="138240"/>
              </p14:xfrm>
            </p:contentPart>
          </mc:Choice>
          <mc:Fallback xmlns="">
            <p:pic>
              <p:nvPicPr>
                <p:cNvPr id="17" name="筆跡 16">
                  <a:extLst>
                    <a:ext uri="{FF2B5EF4-FFF2-40B4-BE49-F238E27FC236}">
                      <a16:creationId xmlns:a16="http://schemas.microsoft.com/office/drawing/2014/main" id="{82BC9BE9-8D9D-D0D3-C764-EBFFA264B30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18545" y="2013669"/>
                  <a:ext cx="37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筆跡 17">
                  <a:extLst>
                    <a:ext uri="{FF2B5EF4-FFF2-40B4-BE49-F238E27FC236}">
                      <a16:creationId xmlns:a16="http://schemas.microsoft.com/office/drawing/2014/main" id="{6AAD4510-32C3-51CC-6421-F2590B243C00}"/>
                    </a:ext>
                  </a:extLst>
                </p14:cNvPr>
                <p14:cNvContentPartPr/>
                <p14:nvPr/>
              </p14:nvContentPartPr>
              <p14:xfrm>
                <a:off x="5772465" y="2129949"/>
                <a:ext cx="138960" cy="206280"/>
              </p14:xfrm>
            </p:contentPart>
          </mc:Choice>
          <mc:Fallback xmlns="">
            <p:pic>
              <p:nvPicPr>
                <p:cNvPr id="18" name="筆跡 17">
                  <a:extLst>
                    <a:ext uri="{FF2B5EF4-FFF2-40B4-BE49-F238E27FC236}">
                      <a16:creationId xmlns:a16="http://schemas.microsoft.com/office/drawing/2014/main" id="{6AAD4510-32C3-51CC-6421-F2590B243C0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63825" y="2120949"/>
                  <a:ext cx="156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筆跡 18">
                  <a:extLst>
                    <a:ext uri="{FF2B5EF4-FFF2-40B4-BE49-F238E27FC236}">
                      <a16:creationId xmlns:a16="http://schemas.microsoft.com/office/drawing/2014/main" id="{6BBBE49B-0C96-4268-314D-8660C93C924F}"/>
                    </a:ext>
                  </a:extLst>
                </p14:cNvPr>
                <p14:cNvContentPartPr/>
                <p14:nvPr/>
              </p14:nvContentPartPr>
              <p14:xfrm>
                <a:off x="5818545" y="2255949"/>
                <a:ext cx="9720" cy="89280"/>
              </p14:xfrm>
            </p:contentPart>
          </mc:Choice>
          <mc:Fallback xmlns="">
            <p:pic>
              <p:nvPicPr>
                <p:cNvPr id="19" name="筆跡 18">
                  <a:extLst>
                    <a:ext uri="{FF2B5EF4-FFF2-40B4-BE49-F238E27FC236}">
                      <a16:creationId xmlns:a16="http://schemas.microsoft.com/office/drawing/2014/main" id="{6BBBE49B-0C96-4268-314D-8660C93C924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09545" y="2247309"/>
                  <a:ext cx="273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筆跡 19">
                  <a:extLst>
                    <a:ext uri="{FF2B5EF4-FFF2-40B4-BE49-F238E27FC236}">
                      <a16:creationId xmlns:a16="http://schemas.microsoft.com/office/drawing/2014/main" id="{702E6835-8101-E3ED-4500-F935411FE6D6}"/>
                    </a:ext>
                  </a:extLst>
                </p14:cNvPr>
                <p14:cNvContentPartPr/>
                <p14:nvPr/>
              </p14:nvContentPartPr>
              <p14:xfrm>
                <a:off x="5827905" y="2237949"/>
                <a:ext cx="94320" cy="118440"/>
              </p14:xfrm>
            </p:contentPart>
          </mc:Choice>
          <mc:Fallback xmlns="">
            <p:pic>
              <p:nvPicPr>
                <p:cNvPr id="20" name="筆跡 19">
                  <a:extLst>
                    <a:ext uri="{FF2B5EF4-FFF2-40B4-BE49-F238E27FC236}">
                      <a16:creationId xmlns:a16="http://schemas.microsoft.com/office/drawing/2014/main" id="{702E6835-8101-E3ED-4500-F935411FE6D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18905" y="2229309"/>
                  <a:ext cx="111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EC6D1931-FFAA-3662-982D-32532650F5BE}"/>
                    </a:ext>
                  </a:extLst>
                </p14:cNvPr>
                <p14:cNvContentPartPr/>
                <p14:nvPr/>
              </p14:nvContentPartPr>
              <p14:xfrm>
                <a:off x="5826825" y="2299869"/>
                <a:ext cx="87480" cy="55080"/>
              </p14:xfrm>
            </p:contentPart>
          </mc:Choice>
          <mc:Fallback xmlns=""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EC6D1931-FFAA-3662-982D-32532650F5B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17825" y="2290869"/>
                  <a:ext cx="1051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筆跡 21">
                  <a:extLst>
                    <a:ext uri="{FF2B5EF4-FFF2-40B4-BE49-F238E27FC236}">
                      <a16:creationId xmlns:a16="http://schemas.microsoft.com/office/drawing/2014/main" id="{21CC3007-EF66-488F-2F37-13A9187117C5}"/>
                    </a:ext>
                  </a:extLst>
                </p14:cNvPr>
                <p14:cNvContentPartPr/>
                <p14:nvPr/>
              </p14:nvContentPartPr>
              <p14:xfrm>
                <a:off x="5975865" y="2050389"/>
                <a:ext cx="87840" cy="217440"/>
              </p14:xfrm>
            </p:contentPart>
          </mc:Choice>
          <mc:Fallback xmlns="">
            <p:pic>
              <p:nvPicPr>
                <p:cNvPr id="22" name="筆跡 21">
                  <a:extLst>
                    <a:ext uri="{FF2B5EF4-FFF2-40B4-BE49-F238E27FC236}">
                      <a16:creationId xmlns:a16="http://schemas.microsoft.com/office/drawing/2014/main" id="{21CC3007-EF66-488F-2F37-13A9187117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66865" y="2041389"/>
                  <a:ext cx="1054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筆跡 22">
                  <a:extLst>
                    <a:ext uri="{FF2B5EF4-FFF2-40B4-BE49-F238E27FC236}">
                      <a16:creationId xmlns:a16="http://schemas.microsoft.com/office/drawing/2014/main" id="{56AF534F-8080-7959-09F4-A0A37D9909C9}"/>
                    </a:ext>
                  </a:extLst>
                </p14:cNvPr>
                <p14:cNvContentPartPr/>
                <p14:nvPr/>
              </p14:nvContentPartPr>
              <p14:xfrm>
                <a:off x="5947785" y="2039229"/>
                <a:ext cx="340920" cy="333000"/>
              </p14:xfrm>
            </p:contentPart>
          </mc:Choice>
          <mc:Fallback xmlns="">
            <p:pic>
              <p:nvPicPr>
                <p:cNvPr id="23" name="筆跡 22">
                  <a:extLst>
                    <a:ext uri="{FF2B5EF4-FFF2-40B4-BE49-F238E27FC236}">
                      <a16:creationId xmlns:a16="http://schemas.microsoft.com/office/drawing/2014/main" id="{56AF534F-8080-7959-09F4-A0A37D9909C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39145" y="2030589"/>
                  <a:ext cx="3585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筆跡 23">
                  <a:extLst>
                    <a:ext uri="{FF2B5EF4-FFF2-40B4-BE49-F238E27FC236}">
                      <a16:creationId xmlns:a16="http://schemas.microsoft.com/office/drawing/2014/main" id="{FFF74ADA-7F2A-82A4-D5B2-C5A59AA00005}"/>
                    </a:ext>
                  </a:extLst>
                </p14:cNvPr>
                <p14:cNvContentPartPr/>
                <p14:nvPr/>
              </p14:nvContentPartPr>
              <p14:xfrm>
                <a:off x="6177825" y="2115189"/>
                <a:ext cx="38520" cy="100800"/>
              </p14:xfrm>
            </p:contentPart>
          </mc:Choice>
          <mc:Fallback xmlns="">
            <p:pic>
              <p:nvPicPr>
                <p:cNvPr id="24" name="筆跡 23">
                  <a:extLst>
                    <a:ext uri="{FF2B5EF4-FFF2-40B4-BE49-F238E27FC236}">
                      <a16:creationId xmlns:a16="http://schemas.microsoft.com/office/drawing/2014/main" id="{FFF74ADA-7F2A-82A4-D5B2-C5A59AA0000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68825" y="2106189"/>
                  <a:ext cx="561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筆跡 24">
                  <a:extLst>
                    <a:ext uri="{FF2B5EF4-FFF2-40B4-BE49-F238E27FC236}">
                      <a16:creationId xmlns:a16="http://schemas.microsoft.com/office/drawing/2014/main" id="{9F97E171-BD12-2621-374D-7C1C67837C10}"/>
                    </a:ext>
                  </a:extLst>
                </p14:cNvPr>
                <p14:cNvContentPartPr/>
                <p14:nvPr/>
              </p14:nvContentPartPr>
              <p14:xfrm>
                <a:off x="6206625" y="2124189"/>
                <a:ext cx="164160" cy="119160"/>
              </p14:xfrm>
            </p:contentPart>
          </mc:Choice>
          <mc:Fallback xmlns="">
            <p:pic>
              <p:nvPicPr>
                <p:cNvPr id="25" name="筆跡 24">
                  <a:extLst>
                    <a:ext uri="{FF2B5EF4-FFF2-40B4-BE49-F238E27FC236}">
                      <a16:creationId xmlns:a16="http://schemas.microsoft.com/office/drawing/2014/main" id="{9F97E171-BD12-2621-374D-7C1C67837C1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97625" y="2115189"/>
                  <a:ext cx="1818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筆跡 25">
                  <a:extLst>
                    <a:ext uri="{FF2B5EF4-FFF2-40B4-BE49-F238E27FC236}">
                      <a16:creationId xmlns:a16="http://schemas.microsoft.com/office/drawing/2014/main" id="{848159A4-AAC9-0560-EAE9-57B8FF0E24EC}"/>
                    </a:ext>
                  </a:extLst>
                </p14:cNvPr>
                <p14:cNvContentPartPr/>
                <p14:nvPr/>
              </p14:nvContentPartPr>
              <p14:xfrm>
                <a:off x="6251985" y="2131389"/>
                <a:ext cx="99720" cy="270360"/>
              </p14:xfrm>
            </p:contentPart>
          </mc:Choice>
          <mc:Fallback xmlns="">
            <p:pic>
              <p:nvPicPr>
                <p:cNvPr id="26" name="筆跡 25">
                  <a:extLst>
                    <a:ext uri="{FF2B5EF4-FFF2-40B4-BE49-F238E27FC236}">
                      <a16:creationId xmlns:a16="http://schemas.microsoft.com/office/drawing/2014/main" id="{848159A4-AAC9-0560-EAE9-57B8FF0E24E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43345" y="2122749"/>
                  <a:ext cx="117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筆跡 26">
                  <a:extLst>
                    <a:ext uri="{FF2B5EF4-FFF2-40B4-BE49-F238E27FC236}">
                      <a16:creationId xmlns:a16="http://schemas.microsoft.com/office/drawing/2014/main" id="{F180125D-040E-FBEB-E930-6F3588624661}"/>
                    </a:ext>
                  </a:extLst>
                </p14:cNvPr>
                <p14:cNvContentPartPr/>
                <p14:nvPr/>
              </p14:nvContentPartPr>
              <p14:xfrm>
                <a:off x="6314265" y="2241549"/>
                <a:ext cx="49680" cy="122400"/>
              </p14:xfrm>
            </p:contentPart>
          </mc:Choice>
          <mc:Fallback xmlns="">
            <p:pic>
              <p:nvPicPr>
                <p:cNvPr id="27" name="筆跡 26">
                  <a:extLst>
                    <a:ext uri="{FF2B5EF4-FFF2-40B4-BE49-F238E27FC236}">
                      <a16:creationId xmlns:a16="http://schemas.microsoft.com/office/drawing/2014/main" id="{F180125D-040E-FBEB-E930-6F358862466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05625" y="2232909"/>
                  <a:ext cx="67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筆跡 27">
                  <a:extLst>
                    <a:ext uri="{FF2B5EF4-FFF2-40B4-BE49-F238E27FC236}">
                      <a16:creationId xmlns:a16="http://schemas.microsoft.com/office/drawing/2014/main" id="{9F59A733-685A-B9AD-D0C8-AE0B523AA7D3}"/>
                    </a:ext>
                  </a:extLst>
                </p14:cNvPr>
                <p14:cNvContentPartPr/>
                <p14:nvPr/>
              </p14:nvContentPartPr>
              <p14:xfrm>
                <a:off x="6233625" y="2275389"/>
                <a:ext cx="231480" cy="61560"/>
              </p14:xfrm>
            </p:contentPart>
          </mc:Choice>
          <mc:Fallback xmlns="">
            <p:pic>
              <p:nvPicPr>
                <p:cNvPr id="28" name="筆跡 27">
                  <a:extLst>
                    <a:ext uri="{FF2B5EF4-FFF2-40B4-BE49-F238E27FC236}">
                      <a16:creationId xmlns:a16="http://schemas.microsoft.com/office/drawing/2014/main" id="{9F59A733-685A-B9AD-D0C8-AE0B523AA7D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24985" y="2266389"/>
                  <a:ext cx="2491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筆跡 28">
                  <a:extLst>
                    <a:ext uri="{FF2B5EF4-FFF2-40B4-BE49-F238E27FC236}">
                      <a16:creationId xmlns:a16="http://schemas.microsoft.com/office/drawing/2014/main" id="{7925B473-9033-2403-73D0-83C39C769460}"/>
                    </a:ext>
                  </a:extLst>
                </p14:cNvPr>
                <p14:cNvContentPartPr/>
                <p14:nvPr/>
              </p14:nvContentPartPr>
              <p14:xfrm>
                <a:off x="6577065" y="2096469"/>
                <a:ext cx="128880" cy="213120"/>
              </p14:xfrm>
            </p:contentPart>
          </mc:Choice>
          <mc:Fallback xmlns="">
            <p:pic>
              <p:nvPicPr>
                <p:cNvPr id="29" name="筆跡 28">
                  <a:extLst>
                    <a:ext uri="{FF2B5EF4-FFF2-40B4-BE49-F238E27FC236}">
                      <a16:creationId xmlns:a16="http://schemas.microsoft.com/office/drawing/2014/main" id="{7925B473-9033-2403-73D0-83C39C76946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68065" y="2087829"/>
                  <a:ext cx="1465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筆跡 29">
                  <a:extLst>
                    <a:ext uri="{FF2B5EF4-FFF2-40B4-BE49-F238E27FC236}">
                      <a16:creationId xmlns:a16="http://schemas.microsoft.com/office/drawing/2014/main" id="{36718FBD-DC8E-9CE0-80F2-523AC3AEF1BA}"/>
                    </a:ext>
                  </a:extLst>
                </p14:cNvPr>
                <p14:cNvContentPartPr/>
                <p14:nvPr/>
              </p14:nvContentPartPr>
              <p14:xfrm>
                <a:off x="6752025" y="2142549"/>
                <a:ext cx="140400" cy="142560"/>
              </p14:xfrm>
            </p:contentPart>
          </mc:Choice>
          <mc:Fallback xmlns="">
            <p:pic>
              <p:nvPicPr>
                <p:cNvPr id="30" name="筆跡 29">
                  <a:extLst>
                    <a:ext uri="{FF2B5EF4-FFF2-40B4-BE49-F238E27FC236}">
                      <a16:creationId xmlns:a16="http://schemas.microsoft.com/office/drawing/2014/main" id="{36718FBD-DC8E-9CE0-80F2-523AC3AEF1B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43025" y="2133909"/>
                  <a:ext cx="1580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筆跡 30">
                  <a:extLst>
                    <a:ext uri="{FF2B5EF4-FFF2-40B4-BE49-F238E27FC236}">
                      <a16:creationId xmlns:a16="http://schemas.microsoft.com/office/drawing/2014/main" id="{DE872FD7-3B10-9CF6-288B-82CF3DD3EA42}"/>
                    </a:ext>
                  </a:extLst>
                </p14:cNvPr>
                <p14:cNvContentPartPr/>
                <p14:nvPr/>
              </p14:nvContentPartPr>
              <p14:xfrm>
                <a:off x="6917625" y="2129949"/>
                <a:ext cx="189000" cy="168480"/>
              </p14:xfrm>
            </p:contentPart>
          </mc:Choice>
          <mc:Fallback xmlns="">
            <p:pic>
              <p:nvPicPr>
                <p:cNvPr id="31" name="筆跡 30">
                  <a:extLst>
                    <a:ext uri="{FF2B5EF4-FFF2-40B4-BE49-F238E27FC236}">
                      <a16:creationId xmlns:a16="http://schemas.microsoft.com/office/drawing/2014/main" id="{DE872FD7-3B10-9CF6-288B-82CF3DD3EA4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08985" y="2121309"/>
                  <a:ext cx="206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筆跡 31">
                  <a:extLst>
                    <a:ext uri="{FF2B5EF4-FFF2-40B4-BE49-F238E27FC236}">
                      <a16:creationId xmlns:a16="http://schemas.microsoft.com/office/drawing/2014/main" id="{964507FE-4A74-AA1D-E1BB-F0BD1C734E68}"/>
                    </a:ext>
                  </a:extLst>
                </p14:cNvPr>
                <p14:cNvContentPartPr/>
                <p14:nvPr/>
              </p14:nvContentPartPr>
              <p14:xfrm>
                <a:off x="7084305" y="2131029"/>
                <a:ext cx="132120" cy="299520"/>
              </p14:xfrm>
            </p:contentPart>
          </mc:Choice>
          <mc:Fallback xmlns="">
            <p:pic>
              <p:nvPicPr>
                <p:cNvPr id="32" name="筆跡 31">
                  <a:extLst>
                    <a:ext uri="{FF2B5EF4-FFF2-40B4-BE49-F238E27FC236}">
                      <a16:creationId xmlns:a16="http://schemas.microsoft.com/office/drawing/2014/main" id="{964507FE-4A74-AA1D-E1BB-F0BD1C734E6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75305" y="2122389"/>
                  <a:ext cx="1497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筆跡 32">
                  <a:extLst>
                    <a:ext uri="{FF2B5EF4-FFF2-40B4-BE49-F238E27FC236}">
                      <a16:creationId xmlns:a16="http://schemas.microsoft.com/office/drawing/2014/main" id="{6A409690-0F96-4EC8-99BB-57DC93AE5AA1}"/>
                    </a:ext>
                  </a:extLst>
                </p14:cNvPr>
                <p14:cNvContentPartPr/>
                <p14:nvPr/>
              </p14:nvContentPartPr>
              <p14:xfrm>
                <a:off x="7295625" y="2160909"/>
                <a:ext cx="83520" cy="258840"/>
              </p14:xfrm>
            </p:contentPart>
          </mc:Choice>
          <mc:Fallback xmlns="">
            <p:pic>
              <p:nvPicPr>
                <p:cNvPr id="33" name="筆跡 32">
                  <a:extLst>
                    <a:ext uri="{FF2B5EF4-FFF2-40B4-BE49-F238E27FC236}">
                      <a16:creationId xmlns:a16="http://schemas.microsoft.com/office/drawing/2014/main" id="{6A409690-0F96-4EC8-99BB-57DC93AE5AA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86985" y="2151909"/>
                  <a:ext cx="1011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筆跡 33">
                  <a:extLst>
                    <a:ext uri="{FF2B5EF4-FFF2-40B4-BE49-F238E27FC236}">
                      <a16:creationId xmlns:a16="http://schemas.microsoft.com/office/drawing/2014/main" id="{D8646607-D7A8-4B37-4F35-4EEFCC452207}"/>
                    </a:ext>
                  </a:extLst>
                </p14:cNvPr>
                <p14:cNvContentPartPr/>
                <p14:nvPr/>
              </p14:nvContentPartPr>
              <p14:xfrm>
                <a:off x="7416585" y="2068749"/>
                <a:ext cx="65520" cy="36000"/>
              </p14:xfrm>
            </p:contentPart>
          </mc:Choice>
          <mc:Fallback xmlns="">
            <p:pic>
              <p:nvPicPr>
                <p:cNvPr id="34" name="筆跡 33">
                  <a:extLst>
                    <a:ext uri="{FF2B5EF4-FFF2-40B4-BE49-F238E27FC236}">
                      <a16:creationId xmlns:a16="http://schemas.microsoft.com/office/drawing/2014/main" id="{D8646607-D7A8-4B37-4F35-4EEFCC45220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07585" y="2059749"/>
                  <a:ext cx="831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筆跡 34">
                  <a:extLst>
                    <a:ext uri="{FF2B5EF4-FFF2-40B4-BE49-F238E27FC236}">
                      <a16:creationId xmlns:a16="http://schemas.microsoft.com/office/drawing/2014/main" id="{A2317B6D-D3B9-71A2-7442-06CE6B6B0A8F}"/>
                    </a:ext>
                  </a:extLst>
                </p14:cNvPr>
                <p14:cNvContentPartPr/>
                <p14:nvPr/>
              </p14:nvContentPartPr>
              <p14:xfrm>
                <a:off x="7466265" y="2133549"/>
                <a:ext cx="24480" cy="153360"/>
              </p14:xfrm>
            </p:contentPart>
          </mc:Choice>
          <mc:Fallback xmlns="">
            <p:pic>
              <p:nvPicPr>
                <p:cNvPr id="35" name="筆跡 34">
                  <a:extLst>
                    <a:ext uri="{FF2B5EF4-FFF2-40B4-BE49-F238E27FC236}">
                      <a16:creationId xmlns:a16="http://schemas.microsoft.com/office/drawing/2014/main" id="{A2317B6D-D3B9-71A2-7442-06CE6B6B0A8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57265" y="2124909"/>
                  <a:ext cx="42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筆跡 35">
                  <a:extLst>
                    <a:ext uri="{FF2B5EF4-FFF2-40B4-BE49-F238E27FC236}">
                      <a16:creationId xmlns:a16="http://schemas.microsoft.com/office/drawing/2014/main" id="{CC067727-9077-39A8-130F-7B48299D3717}"/>
                    </a:ext>
                  </a:extLst>
                </p14:cNvPr>
                <p14:cNvContentPartPr/>
                <p14:nvPr/>
              </p14:nvContentPartPr>
              <p14:xfrm>
                <a:off x="7555185" y="2151909"/>
                <a:ext cx="113040" cy="103680"/>
              </p14:xfrm>
            </p:contentPart>
          </mc:Choice>
          <mc:Fallback xmlns="">
            <p:pic>
              <p:nvPicPr>
                <p:cNvPr id="36" name="筆跡 35">
                  <a:extLst>
                    <a:ext uri="{FF2B5EF4-FFF2-40B4-BE49-F238E27FC236}">
                      <a16:creationId xmlns:a16="http://schemas.microsoft.com/office/drawing/2014/main" id="{CC067727-9077-39A8-130F-7B48299D371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46545" y="2143269"/>
                  <a:ext cx="130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筆跡 36">
                  <a:extLst>
                    <a:ext uri="{FF2B5EF4-FFF2-40B4-BE49-F238E27FC236}">
                      <a16:creationId xmlns:a16="http://schemas.microsoft.com/office/drawing/2014/main" id="{2640A287-46CB-F534-8BE7-91A16A787308}"/>
                    </a:ext>
                  </a:extLst>
                </p14:cNvPr>
                <p14:cNvContentPartPr/>
                <p14:nvPr/>
              </p14:nvContentPartPr>
              <p14:xfrm>
                <a:off x="7720065" y="2126349"/>
                <a:ext cx="304560" cy="330840"/>
              </p14:xfrm>
            </p:contentPart>
          </mc:Choice>
          <mc:Fallback xmlns="">
            <p:pic>
              <p:nvPicPr>
                <p:cNvPr id="37" name="筆跡 36">
                  <a:extLst>
                    <a:ext uri="{FF2B5EF4-FFF2-40B4-BE49-F238E27FC236}">
                      <a16:creationId xmlns:a16="http://schemas.microsoft.com/office/drawing/2014/main" id="{2640A287-46CB-F534-8BE7-91A16A78730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11425" y="2117349"/>
                  <a:ext cx="322200" cy="34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9" name="筆跡 38">
                <a:extLst>
                  <a:ext uri="{FF2B5EF4-FFF2-40B4-BE49-F238E27FC236}">
                    <a16:creationId xmlns:a16="http://schemas.microsoft.com/office/drawing/2014/main" id="{9DF8A6B0-C44D-2574-7714-021BE181E23A}"/>
                  </a:ext>
                </a:extLst>
              </p14:cNvPr>
              <p14:cNvContentPartPr/>
              <p14:nvPr/>
            </p14:nvContentPartPr>
            <p14:xfrm>
              <a:off x="1726785" y="2976309"/>
              <a:ext cx="626040" cy="54360"/>
            </p14:xfrm>
          </p:contentPart>
        </mc:Choice>
        <mc:Fallback xmlns="">
          <p:pic>
            <p:nvPicPr>
              <p:cNvPr id="39" name="筆跡 38">
                <a:extLst>
                  <a:ext uri="{FF2B5EF4-FFF2-40B4-BE49-F238E27FC236}">
                    <a16:creationId xmlns:a16="http://schemas.microsoft.com/office/drawing/2014/main" id="{9DF8A6B0-C44D-2574-7714-021BE181E23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718145" y="2967309"/>
                <a:ext cx="6436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0" name="筆跡 39">
                <a:extLst>
                  <a:ext uri="{FF2B5EF4-FFF2-40B4-BE49-F238E27FC236}">
                    <a16:creationId xmlns:a16="http://schemas.microsoft.com/office/drawing/2014/main" id="{3C51D54D-7BC0-E43E-9638-55BAD9976BA6}"/>
                  </a:ext>
                </a:extLst>
              </p14:cNvPr>
              <p14:cNvContentPartPr/>
              <p14:nvPr/>
            </p14:nvContentPartPr>
            <p14:xfrm>
              <a:off x="4886145" y="3324429"/>
              <a:ext cx="1760760" cy="74880"/>
            </p14:xfrm>
          </p:contentPart>
        </mc:Choice>
        <mc:Fallback xmlns="">
          <p:pic>
            <p:nvPicPr>
              <p:cNvPr id="40" name="筆跡 39">
                <a:extLst>
                  <a:ext uri="{FF2B5EF4-FFF2-40B4-BE49-F238E27FC236}">
                    <a16:creationId xmlns:a16="http://schemas.microsoft.com/office/drawing/2014/main" id="{3C51D54D-7BC0-E43E-9638-55BAD9976BA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877145" y="3315429"/>
                <a:ext cx="17784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1" name="筆跡 40">
                <a:extLst>
                  <a:ext uri="{FF2B5EF4-FFF2-40B4-BE49-F238E27FC236}">
                    <a16:creationId xmlns:a16="http://schemas.microsoft.com/office/drawing/2014/main" id="{4AD33298-09C9-CF5C-E905-5B9CAEF2EC06}"/>
                  </a:ext>
                </a:extLst>
              </p14:cNvPr>
              <p14:cNvContentPartPr/>
              <p14:nvPr/>
            </p14:nvContentPartPr>
            <p14:xfrm>
              <a:off x="7416585" y="3287349"/>
              <a:ext cx="277560" cy="47160"/>
            </p14:xfrm>
          </p:contentPart>
        </mc:Choice>
        <mc:Fallback xmlns="">
          <p:pic>
            <p:nvPicPr>
              <p:cNvPr id="41" name="筆跡 40">
                <a:extLst>
                  <a:ext uri="{FF2B5EF4-FFF2-40B4-BE49-F238E27FC236}">
                    <a16:creationId xmlns:a16="http://schemas.microsoft.com/office/drawing/2014/main" id="{4AD33298-09C9-CF5C-E905-5B9CAEF2EC0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407585" y="3278349"/>
                <a:ext cx="2952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2" name="筆跡 41">
                <a:extLst>
                  <a:ext uri="{FF2B5EF4-FFF2-40B4-BE49-F238E27FC236}">
                    <a16:creationId xmlns:a16="http://schemas.microsoft.com/office/drawing/2014/main" id="{303DF1D4-29FF-09EA-A700-DD35C09C65D5}"/>
                  </a:ext>
                </a:extLst>
              </p14:cNvPr>
              <p14:cNvContentPartPr/>
              <p14:nvPr/>
            </p14:nvContentPartPr>
            <p14:xfrm>
              <a:off x="1496025" y="3518469"/>
              <a:ext cx="816480" cy="74880"/>
            </p14:xfrm>
          </p:contentPart>
        </mc:Choice>
        <mc:Fallback xmlns="">
          <p:pic>
            <p:nvPicPr>
              <p:cNvPr id="42" name="筆跡 41">
                <a:extLst>
                  <a:ext uri="{FF2B5EF4-FFF2-40B4-BE49-F238E27FC236}">
                    <a16:creationId xmlns:a16="http://schemas.microsoft.com/office/drawing/2014/main" id="{303DF1D4-29FF-09EA-A700-DD35C09C65D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487025" y="3509469"/>
                <a:ext cx="8341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3" name="筆跡 42">
                <a:extLst>
                  <a:ext uri="{FF2B5EF4-FFF2-40B4-BE49-F238E27FC236}">
                    <a16:creationId xmlns:a16="http://schemas.microsoft.com/office/drawing/2014/main" id="{1CA2007C-1D03-2E07-37DA-24FCFC128265}"/>
                  </a:ext>
                </a:extLst>
              </p14:cNvPr>
              <p14:cNvContentPartPr/>
              <p14:nvPr/>
            </p14:nvContentPartPr>
            <p14:xfrm>
              <a:off x="4562865" y="4619709"/>
              <a:ext cx="2160720" cy="129960"/>
            </p14:xfrm>
          </p:contentPart>
        </mc:Choice>
        <mc:Fallback xmlns="">
          <p:pic>
            <p:nvPicPr>
              <p:cNvPr id="43" name="筆跡 42">
                <a:extLst>
                  <a:ext uri="{FF2B5EF4-FFF2-40B4-BE49-F238E27FC236}">
                    <a16:creationId xmlns:a16="http://schemas.microsoft.com/office/drawing/2014/main" id="{1CA2007C-1D03-2E07-37DA-24FCFC12826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553865" y="4611069"/>
                <a:ext cx="21783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4" name="筆跡 43">
                <a:extLst>
                  <a:ext uri="{FF2B5EF4-FFF2-40B4-BE49-F238E27FC236}">
                    <a16:creationId xmlns:a16="http://schemas.microsoft.com/office/drawing/2014/main" id="{CD5ECC84-F0BC-3FD6-2820-E5088B47E6E0}"/>
                  </a:ext>
                </a:extLst>
              </p14:cNvPr>
              <p14:cNvContentPartPr/>
              <p14:nvPr/>
            </p14:nvContentPartPr>
            <p14:xfrm>
              <a:off x="1780425" y="4619709"/>
              <a:ext cx="1400400" cy="82080"/>
            </p14:xfrm>
          </p:contentPart>
        </mc:Choice>
        <mc:Fallback xmlns="">
          <p:pic>
            <p:nvPicPr>
              <p:cNvPr id="44" name="筆跡 43">
                <a:extLst>
                  <a:ext uri="{FF2B5EF4-FFF2-40B4-BE49-F238E27FC236}">
                    <a16:creationId xmlns:a16="http://schemas.microsoft.com/office/drawing/2014/main" id="{CD5ECC84-F0BC-3FD6-2820-E5088B47E6E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771785" y="4611069"/>
                <a:ext cx="14180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5" name="筆跡 44">
                <a:extLst>
                  <a:ext uri="{FF2B5EF4-FFF2-40B4-BE49-F238E27FC236}">
                    <a16:creationId xmlns:a16="http://schemas.microsoft.com/office/drawing/2014/main" id="{96FCF214-F964-B670-EFAC-05878D7B5DA0}"/>
                  </a:ext>
                </a:extLst>
              </p14:cNvPr>
              <p14:cNvContentPartPr/>
              <p14:nvPr/>
            </p14:nvContentPartPr>
            <p14:xfrm>
              <a:off x="3287745" y="5255469"/>
              <a:ext cx="1562040" cy="138600"/>
            </p14:xfrm>
          </p:contentPart>
        </mc:Choice>
        <mc:Fallback xmlns="">
          <p:pic>
            <p:nvPicPr>
              <p:cNvPr id="45" name="筆跡 44">
                <a:extLst>
                  <a:ext uri="{FF2B5EF4-FFF2-40B4-BE49-F238E27FC236}">
                    <a16:creationId xmlns:a16="http://schemas.microsoft.com/office/drawing/2014/main" id="{96FCF214-F964-B670-EFAC-05878D7B5DA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279105" y="5246829"/>
                <a:ext cx="1579680" cy="156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8DBC94B-798D-408F-B016-8235AA92A7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82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Instruction Restart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E09283A3-41F7-4BC9-BF2A-D4DB982A5E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8" y="1399891"/>
            <a:ext cx="7432708" cy="4114800"/>
          </a:xfrm>
        </p:spPr>
        <p:txBody>
          <a:bodyPr/>
          <a:lstStyle/>
          <a:p>
            <a:r>
              <a:rPr lang="en-US" altLang="en-US" dirty="0"/>
              <a:t>Consider an instruction that could access several different locations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Block move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Auto increment/decrement location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Restart the whole operation?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What if source and destination overlap?</a:t>
            </a:r>
          </a:p>
        </p:txBody>
      </p:sp>
      <p:pic>
        <p:nvPicPr>
          <p:cNvPr id="21508" name="Picture 2">
            <a:extLst>
              <a:ext uri="{FF2B5EF4-FFF2-40B4-BE49-F238E27FC236}">
                <a16:creationId xmlns:a16="http://schemas.microsoft.com/office/drawing/2014/main" id="{8E395989-C37C-4C8C-8157-9861CCB88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2268538"/>
            <a:ext cx="1563687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C1A455AE-86AA-4EA2-9575-6B5ABC9901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Free-Frame List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1D3A033-F636-4DD5-B0D9-B3C0BC32B5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343903"/>
            <a:ext cx="7669764" cy="4114800"/>
          </a:xfrm>
        </p:spPr>
        <p:txBody>
          <a:bodyPr/>
          <a:lstStyle/>
          <a:p>
            <a:r>
              <a:rPr lang="en-US" altLang="en-US" dirty="0"/>
              <a:t>When a page fault occurs, the operating system must bring the desired page from secondary storage into main memory. </a:t>
            </a:r>
          </a:p>
          <a:p>
            <a:r>
              <a:rPr lang="en-US" altLang="en-US" dirty="0"/>
              <a:t>Most operating systems maintain a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free-frame</a:t>
            </a:r>
            <a:r>
              <a:rPr lang="en-US" altLang="en-US" b="1" dirty="0">
                <a:solidFill>
                  <a:srgbClr val="0070C0"/>
                </a:solidFill>
              </a:rPr>
              <a:t> list</a:t>
            </a:r>
            <a:r>
              <a:rPr lang="en-US" altLang="en-US" dirty="0"/>
              <a:t> -- a pool of free frames for satisfying such requests.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Operating system typically allocate free frames using a technique 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zero-fill-on-demand</a:t>
            </a:r>
            <a:r>
              <a:rPr lang="en-US" altLang="en-US" dirty="0"/>
              <a:t> --  the content of the frames zeroed-out before being allocated.</a:t>
            </a:r>
          </a:p>
          <a:p>
            <a:r>
              <a:rPr lang="en-US" altLang="en-US" dirty="0"/>
              <a:t>When a system starts up, all available memory is placed on the free-frame list. 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22532" name="Picture 2" descr="B:\os-book\os10-dir\Slides-WORK-area\Figures-dir\ch10\JPG-dir\10_06.jpg">
            <a:extLst>
              <a:ext uri="{FF2B5EF4-FFF2-40B4-BE49-F238E27FC236}">
                <a16:creationId xmlns:a16="http://schemas.microsoft.com/office/drawing/2014/main" id="{74C1D426-4DEE-495E-BFD2-9DDD43D14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208" y="2827988"/>
            <a:ext cx="45466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21BC2BF0-F527-85B1-F966-E96CABFD328B}"/>
                  </a:ext>
                </a:extLst>
              </p14:cNvPr>
              <p14:cNvContentPartPr/>
              <p14:nvPr/>
            </p14:nvContentPartPr>
            <p14:xfrm>
              <a:off x="7093305" y="2327229"/>
              <a:ext cx="1050840" cy="1908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21BC2BF0-F527-85B1-F966-E96CABFD32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84305" y="2318589"/>
                <a:ext cx="10684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57E0E862-0696-C9A3-76D8-904609A72F4E}"/>
                  </a:ext>
                </a:extLst>
              </p14:cNvPr>
              <p14:cNvContentPartPr/>
              <p14:nvPr/>
            </p14:nvContentPartPr>
            <p14:xfrm>
              <a:off x="1412865" y="2704149"/>
              <a:ext cx="478080" cy="7812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57E0E862-0696-C9A3-76D8-904609A72F4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4225" y="2695149"/>
                <a:ext cx="495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22F07149-4809-DA95-9CDA-44B07421B124}"/>
                  </a:ext>
                </a:extLst>
              </p14:cNvPr>
              <p14:cNvContentPartPr/>
              <p14:nvPr/>
            </p14:nvContentPartPr>
            <p14:xfrm>
              <a:off x="2364345" y="3953709"/>
              <a:ext cx="2005200" cy="759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22F07149-4809-DA95-9CDA-44B07421B12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5705" y="3944709"/>
                <a:ext cx="2022840" cy="9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群組 12">
            <a:extLst>
              <a:ext uri="{FF2B5EF4-FFF2-40B4-BE49-F238E27FC236}">
                <a16:creationId xmlns:a16="http://schemas.microsoft.com/office/drawing/2014/main" id="{55337C70-B2E6-6020-0E5D-227ABE014966}"/>
              </a:ext>
            </a:extLst>
          </p:cNvPr>
          <p:cNvGrpSpPr/>
          <p:nvPr/>
        </p:nvGrpSpPr>
        <p:grpSpPr>
          <a:xfrm>
            <a:off x="4562865" y="3981429"/>
            <a:ext cx="654840" cy="321480"/>
            <a:chOff x="4562865" y="3981429"/>
            <a:chExt cx="65484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筆跡 4">
                  <a:extLst>
                    <a:ext uri="{FF2B5EF4-FFF2-40B4-BE49-F238E27FC236}">
                      <a16:creationId xmlns:a16="http://schemas.microsoft.com/office/drawing/2014/main" id="{501423DE-AB45-4B36-3FCD-F70434F82491}"/>
                    </a:ext>
                  </a:extLst>
                </p14:cNvPr>
                <p14:cNvContentPartPr/>
                <p14:nvPr/>
              </p14:nvContentPartPr>
              <p14:xfrm>
                <a:off x="4562865" y="4109949"/>
                <a:ext cx="26640" cy="91800"/>
              </p14:xfrm>
            </p:contentPart>
          </mc:Choice>
          <mc:Fallback xmlns="">
            <p:pic>
              <p:nvPicPr>
                <p:cNvPr id="5" name="筆跡 4">
                  <a:extLst>
                    <a:ext uri="{FF2B5EF4-FFF2-40B4-BE49-F238E27FC236}">
                      <a16:creationId xmlns:a16="http://schemas.microsoft.com/office/drawing/2014/main" id="{501423DE-AB45-4B36-3FCD-F70434F824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53865" y="4101309"/>
                  <a:ext cx="442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筆跡 5">
                  <a:extLst>
                    <a:ext uri="{FF2B5EF4-FFF2-40B4-BE49-F238E27FC236}">
                      <a16:creationId xmlns:a16="http://schemas.microsoft.com/office/drawing/2014/main" id="{C2BC20DF-5DCE-294D-5BD4-D54DBDBD70AC}"/>
                    </a:ext>
                  </a:extLst>
                </p14:cNvPr>
                <p14:cNvContentPartPr/>
                <p14:nvPr/>
              </p14:nvContentPartPr>
              <p14:xfrm>
                <a:off x="4577265" y="4115709"/>
                <a:ext cx="70560" cy="149040"/>
              </p14:xfrm>
            </p:contentPart>
          </mc:Choice>
          <mc:Fallback xmlns="">
            <p:pic>
              <p:nvPicPr>
                <p:cNvPr id="6" name="筆跡 5">
                  <a:extLst>
                    <a:ext uri="{FF2B5EF4-FFF2-40B4-BE49-F238E27FC236}">
                      <a16:creationId xmlns:a16="http://schemas.microsoft.com/office/drawing/2014/main" id="{C2BC20DF-5DCE-294D-5BD4-D54DBDBD70A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68265" y="4107069"/>
                  <a:ext cx="882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筆跡 6">
                  <a:extLst>
                    <a:ext uri="{FF2B5EF4-FFF2-40B4-BE49-F238E27FC236}">
                      <a16:creationId xmlns:a16="http://schemas.microsoft.com/office/drawing/2014/main" id="{6C49DE3F-F748-C6FA-383F-5D6CA34683DB}"/>
                    </a:ext>
                  </a:extLst>
                </p14:cNvPr>
                <p14:cNvContentPartPr/>
                <p14:nvPr/>
              </p14:nvContentPartPr>
              <p14:xfrm>
                <a:off x="4673385" y="4054509"/>
                <a:ext cx="28080" cy="109800"/>
              </p14:xfrm>
            </p:contentPart>
          </mc:Choice>
          <mc:Fallback xmlns="">
            <p:pic>
              <p:nvPicPr>
                <p:cNvPr id="7" name="筆跡 6">
                  <a:extLst>
                    <a:ext uri="{FF2B5EF4-FFF2-40B4-BE49-F238E27FC236}">
                      <a16:creationId xmlns:a16="http://schemas.microsoft.com/office/drawing/2014/main" id="{6C49DE3F-F748-C6FA-383F-5D6CA34683D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64385" y="4045869"/>
                  <a:ext cx="45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F0DFAA14-39E0-6580-54A3-D9C2C6BFC3CA}"/>
                    </a:ext>
                  </a:extLst>
                </p14:cNvPr>
                <p14:cNvContentPartPr/>
                <p14:nvPr/>
              </p14:nvContentPartPr>
              <p14:xfrm>
                <a:off x="4728825" y="3981429"/>
                <a:ext cx="100440" cy="9360"/>
              </p14:xfrm>
            </p:contentPart>
          </mc:Choice>
          <mc:Fallback xmlns=""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F0DFAA14-39E0-6580-54A3-D9C2C6BFC3C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20185" y="3972789"/>
                  <a:ext cx="1180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2DA8947A-20D3-F48E-8312-054252815102}"/>
                    </a:ext>
                  </a:extLst>
                </p14:cNvPr>
                <p14:cNvContentPartPr/>
                <p14:nvPr/>
              </p14:nvContentPartPr>
              <p14:xfrm>
                <a:off x="4754385" y="4091589"/>
                <a:ext cx="58320" cy="105840"/>
              </p14:xfrm>
            </p:contentPart>
          </mc:Choice>
          <mc:Fallback xmlns=""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2DA8947A-20D3-F48E-8312-05425281510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45745" y="4082949"/>
                  <a:ext cx="75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A97C7219-FFEF-3E9E-335C-763966F95CE8}"/>
                    </a:ext>
                  </a:extLst>
                </p14:cNvPr>
                <p14:cNvContentPartPr/>
                <p14:nvPr/>
              </p14:nvContentPartPr>
              <p14:xfrm>
                <a:off x="4801905" y="4137669"/>
                <a:ext cx="100440" cy="165240"/>
              </p14:xfrm>
            </p:contentPart>
          </mc:Choice>
          <mc:Fallback xmlns=""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A97C7219-FFEF-3E9E-335C-763966F95C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92905" y="4129029"/>
                  <a:ext cx="1180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筆跡 10">
                  <a:extLst>
                    <a:ext uri="{FF2B5EF4-FFF2-40B4-BE49-F238E27FC236}">
                      <a16:creationId xmlns:a16="http://schemas.microsoft.com/office/drawing/2014/main" id="{5E406344-2912-9759-8080-ABD5249BA3BB}"/>
                    </a:ext>
                  </a:extLst>
                </p14:cNvPr>
                <p14:cNvContentPartPr/>
                <p14:nvPr/>
              </p14:nvContentPartPr>
              <p14:xfrm>
                <a:off x="5070825" y="4008429"/>
                <a:ext cx="69480" cy="100080"/>
              </p14:xfrm>
            </p:contentPart>
          </mc:Choice>
          <mc:Fallback xmlns="">
            <p:pic>
              <p:nvPicPr>
                <p:cNvPr id="11" name="筆跡 10">
                  <a:extLst>
                    <a:ext uri="{FF2B5EF4-FFF2-40B4-BE49-F238E27FC236}">
                      <a16:creationId xmlns:a16="http://schemas.microsoft.com/office/drawing/2014/main" id="{5E406344-2912-9759-8080-ABD5249BA3B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61825" y="3999789"/>
                  <a:ext cx="871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5826DC12-058E-6F92-D721-510B752A3A0F}"/>
                    </a:ext>
                  </a:extLst>
                </p14:cNvPr>
                <p14:cNvContentPartPr/>
                <p14:nvPr/>
              </p14:nvContentPartPr>
              <p14:xfrm>
                <a:off x="5126265" y="4202109"/>
                <a:ext cx="91440" cy="63360"/>
              </p14:xfrm>
            </p:contentPart>
          </mc:Choice>
          <mc:Fallback xmlns=""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5826DC12-058E-6F92-D721-510B752A3A0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17265" y="4193469"/>
                  <a:ext cx="109080" cy="81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0B1EC99-547A-4C3C-A7EB-2C649B5A37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32587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10:  Virtual Memory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A23357C-07C3-4F42-A857-16101A8BAD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23950"/>
            <a:ext cx="7704137" cy="4530725"/>
          </a:xfrm>
        </p:spPr>
        <p:txBody>
          <a:bodyPr/>
          <a:lstStyle/>
          <a:p>
            <a:r>
              <a:rPr lang="en-US" altLang="en-US" dirty="0"/>
              <a:t>Background</a:t>
            </a:r>
          </a:p>
          <a:p>
            <a:r>
              <a:rPr lang="en-US" altLang="en-US" dirty="0"/>
              <a:t>Demand Paging</a:t>
            </a:r>
          </a:p>
          <a:p>
            <a:r>
              <a:rPr lang="en-US" altLang="en-US" dirty="0"/>
              <a:t>Copy-on-Write</a:t>
            </a:r>
          </a:p>
          <a:p>
            <a:r>
              <a:rPr lang="en-US" altLang="en-US" dirty="0"/>
              <a:t>Page Replacement</a:t>
            </a:r>
          </a:p>
          <a:p>
            <a:r>
              <a:rPr lang="en-US" altLang="en-US" dirty="0"/>
              <a:t>Allocation of Frames </a:t>
            </a:r>
          </a:p>
          <a:p>
            <a:r>
              <a:rPr lang="en-US" altLang="en-US" dirty="0"/>
              <a:t>Thrashing</a:t>
            </a:r>
          </a:p>
          <a:p>
            <a:r>
              <a:rPr lang="en-US" altLang="en-US" dirty="0"/>
              <a:t>Memory-Mapped Files</a:t>
            </a:r>
          </a:p>
          <a:p>
            <a:r>
              <a:rPr lang="en-US" altLang="en-US" dirty="0"/>
              <a:t>Allocating Kernel Memory</a:t>
            </a:r>
          </a:p>
          <a:p>
            <a:r>
              <a:rPr lang="en-US" altLang="en-US" dirty="0"/>
              <a:t>Other Considerations</a:t>
            </a:r>
          </a:p>
          <a:p>
            <a:r>
              <a:rPr lang="en-US" altLang="en-US" dirty="0"/>
              <a:t>Operating-System Examples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43106162-FA5D-4204-BC6B-FC492CAB8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8621" y="242727"/>
            <a:ext cx="7869237" cy="576263"/>
          </a:xfrm>
        </p:spPr>
        <p:txBody>
          <a:bodyPr/>
          <a:lstStyle/>
          <a:p>
            <a:pPr eaLnBrk="1" hangingPunct="1"/>
            <a:br>
              <a:rPr lang="en-US" altLang="en-US" sz="3000" dirty="0"/>
            </a:br>
            <a:r>
              <a:rPr lang="en-US" altLang="en-US" sz="3000" dirty="0"/>
              <a:t>Stages in Demand Paging – Worse Case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D59FD618-6420-46F8-ADA3-3B84918F6C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324271"/>
            <a:ext cx="7651101" cy="4849812"/>
          </a:xfrm>
        </p:spPr>
        <p:txBody>
          <a:bodyPr/>
          <a:lstStyle/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Trap to the operating system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Save the user registers and process state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Determine that the interrupt was a page fault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Check that the page reference was legal and determine the location of the page on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Issue a read from the disk to a free frame:</a:t>
            </a:r>
          </a:p>
          <a:p>
            <a:pPr marL="800100" lvl="1" indent="-342900">
              <a:buFont typeface="+mj-lt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Wait in a queue for this device until the read request is serviced</a:t>
            </a:r>
          </a:p>
          <a:p>
            <a:pPr marL="798513" lvl="1" indent="-341313">
              <a:buFont typeface="Arial" panose="020B0604020202020204" pitchFamily="34" charset="0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Wait for the device seek and/or latency time</a:t>
            </a:r>
          </a:p>
          <a:p>
            <a:pPr marL="798513" lvl="1" indent="-341313">
              <a:buFont typeface="Arial" panose="020B0604020202020204" pitchFamily="34" charset="0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Begin the transfer of the page to a free frame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08222101-B278-6851-2629-53983278E49C}"/>
                  </a:ext>
                </a:extLst>
              </p14:cNvPr>
              <p14:cNvContentPartPr/>
              <p14:nvPr/>
            </p14:nvContentPartPr>
            <p14:xfrm>
              <a:off x="1274265" y="1680309"/>
              <a:ext cx="286200" cy="1944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08222101-B278-6851-2629-53983278E4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5625" y="1671309"/>
                <a:ext cx="3038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51F43311-9065-31DD-9959-B747F73F4D7E}"/>
                  </a:ext>
                </a:extLst>
              </p14:cNvPr>
              <p14:cNvContentPartPr/>
              <p14:nvPr/>
            </p14:nvContentPartPr>
            <p14:xfrm>
              <a:off x="2641185" y="1620909"/>
              <a:ext cx="1383120" cy="11592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51F43311-9065-31DD-9959-B747F73F4D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32545" y="1611909"/>
                <a:ext cx="14007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516ACBE7-84A4-A4B5-F5AB-375A657E2EF1}"/>
                  </a:ext>
                </a:extLst>
              </p14:cNvPr>
              <p14:cNvContentPartPr/>
              <p14:nvPr/>
            </p14:nvContentPartPr>
            <p14:xfrm>
              <a:off x="2779785" y="4516389"/>
              <a:ext cx="535680" cy="813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516ACBE7-84A4-A4B5-F5AB-375A657E2EF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71145" y="4507749"/>
                <a:ext cx="553320" cy="99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9F1F3F51-F06E-4908-B338-588E54F1A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3961" y="238937"/>
            <a:ext cx="7315200" cy="569912"/>
          </a:xfrm>
        </p:spPr>
        <p:txBody>
          <a:bodyPr/>
          <a:lstStyle/>
          <a:p>
            <a:pPr eaLnBrk="1" hangingPunct="1"/>
            <a:r>
              <a:rPr lang="en-US" altLang="en-US" dirty="0"/>
              <a:t>Stages in Demand Paging  (Cont.)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004CF6A9-3B99-4D5B-BF8C-4531B09133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6201" y="1377046"/>
            <a:ext cx="8036541" cy="4849813"/>
          </a:xfrm>
        </p:spPr>
        <p:txBody>
          <a:bodyPr/>
          <a:lstStyle/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While waiting, allocate the CPU to some other user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Receive an interrupt from the disk I/O subsystem (I/O   completed)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Save the registers and process state for the other user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Determine that the interrupt was from the disk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Correct the page table and other tables to show page is now in memory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Wait for the CPU to be allocated to this process again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Restore the user registers, process state, and new page table, and then  </a:t>
            </a:r>
          </a:p>
          <a:p>
            <a:pPr marL="0" indent="0">
              <a:spcBef>
                <a:spcPts val="0"/>
              </a:spcBef>
              <a:buNone/>
              <a:tabLst>
                <a:tab pos="2163763" algn="l"/>
                <a:tab pos="2855913" algn="l"/>
              </a:tabLst>
            </a:pPr>
            <a:r>
              <a:rPr lang="en-US" altLang="en-US" dirty="0"/>
              <a:t>        resume the interrupted instruction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B6797F55-6F6A-547E-965C-CDC4B4C605CE}"/>
                  </a:ext>
                </a:extLst>
              </p14:cNvPr>
              <p14:cNvContentPartPr/>
              <p14:nvPr/>
            </p14:nvContentPartPr>
            <p14:xfrm>
              <a:off x="1459305" y="3152709"/>
              <a:ext cx="2169720" cy="6372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B6797F55-6F6A-547E-965C-CDC4B4C605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0665" y="3143709"/>
                <a:ext cx="2187360" cy="8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群組 5">
            <a:extLst>
              <a:ext uri="{FF2B5EF4-FFF2-40B4-BE49-F238E27FC236}">
                <a16:creationId xmlns:a16="http://schemas.microsoft.com/office/drawing/2014/main" id="{AF6C887C-BCB7-280D-52F8-A12798C75AC7}"/>
              </a:ext>
            </a:extLst>
          </p:cNvPr>
          <p:cNvGrpSpPr/>
          <p:nvPr/>
        </p:nvGrpSpPr>
        <p:grpSpPr>
          <a:xfrm>
            <a:off x="1584225" y="4146669"/>
            <a:ext cx="3391920" cy="174960"/>
            <a:chOff x="1584225" y="4146669"/>
            <a:chExt cx="339192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筆跡 3">
                  <a:extLst>
                    <a:ext uri="{FF2B5EF4-FFF2-40B4-BE49-F238E27FC236}">
                      <a16:creationId xmlns:a16="http://schemas.microsoft.com/office/drawing/2014/main" id="{144B2236-FF91-1404-0BFD-C81706F72884}"/>
                    </a:ext>
                  </a:extLst>
                </p14:cNvPr>
                <p14:cNvContentPartPr/>
                <p14:nvPr/>
              </p14:nvContentPartPr>
              <p14:xfrm>
                <a:off x="1584225" y="4263669"/>
                <a:ext cx="410040" cy="57960"/>
              </p14:xfrm>
            </p:contentPart>
          </mc:Choice>
          <mc:Fallback xmlns="">
            <p:pic>
              <p:nvPicPr>
                <p:cNvPr id="4" name="筆跡 3">
                  <a:extLst>
                    <a:ext uri="{FF2B5EF4-FFF2-40B4-BE49-F238E27FC236}">
                      <a16:creationId xmlns:a16="http://schemas.microsoft.com/office/drawing/2014/main" id="{144B2236-FF91-1404-0BFD-C81706F728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75585" y="4254669"/>
                  <a:ext cx="4276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筆跡 4">
                  <a:extLst>
                    <a:ext uri="{FF2B5EF4-FFF2-40B4-BE49-F238E27FC236}">
                      <a16:creationId xmlns:a16="http://schemas.microsoft.com/office/drawing/2014/main" id="{0BF9CD6C-50CC-7CA4-3827-37A9C5417796}"/>
                    </a:ext>
                  </a:extLst>
                </p14:cNvPr>
                <p14:cNvContentPartPr/>
                <p14:nvPr/>
              </p14:nvContentPartPr>
              <p14:xfrm>
                <a:off x="2881665" y="4146669"/>
                <a:ext cx="2094480" cy="138600"/>
              </p14:xfrm>
            </p:contentPart>
          </mc:Choice>
          <mc:Fallback xmlns="">
            <p:pic>
              <p:nvPicPr>
                <p:cNvPr id="5" name="筆跡 4">
                  <a:extLst>
                    <a:ext uri="{FF2B5EF4-FFF2-40B4-BE49-F238E27FC236}">
                      <a16:creationId xmlns:a16="http://schemas.microsoft.com/office/drawing/2014/main" id="{0BF9CD6C-50CC-7CA4-3827-37A9C541779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72665" y="4138029"/>
                  <a:ext cx="2112120" cy="156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49FB98C-679E-4682-BAE7-A7064CABE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4060" y="202036"/>
            <a:ext cx="7272338" cy="611188"/>
          </a:xfrm>
        </p:spPr>
        <p:txBody>
          <a:bodyPr/>
          <a:lstStyle/>
          <a:p>
            <a:pPr eaLnBrk="1" hangingPunct="1"/>
            <a:r>
              <a:rPr lang="en-US" altLang="en-US" dirty="0"/>
              <a:t>Performance of Demand Paging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BF03B7D4-70F1-48B6-8A00-4D9695B10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19188"/>
            <a:ext cx="7716416" cy="4646612"/>
          </a:xfrm>
        </p:spPr>
        <p:txBody>
          <a:bodyPr/>
          <a:lstStyle/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/>
              <a:t>Three major activities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Service the interrupt – careful coding means just several hundred instructions needed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Read the page – lots of time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Restart the process – again just a small amount of time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/>
              <a:t>Page Fault Rate 0 </a:t>
            </a:r>
            <a:r>
              <a:rPr lang="en-US" altLang="en-US" dirty="0">
                <a:sym typeface="Symbol" panose="05050102010706020507" pitchFamily="18" charset="2"/>
              </a:rPr>
              <a:t>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 1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= 0 no page faults 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= 1, every reference is a fault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Effective Access Time (EAT)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      EAT = (1 –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) x memory access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    +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(page fault overhead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                 + swap page out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                 + swap page in )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			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39032B97-75FE-332C-604C-51EFCEFACE2A}"/>
              </a:ext>
            </a:extLst>
          </p:cNvPr>
          <p:cNvGrpSpPr/>
          <p:nvPr/>
        </p:nvGrpSpPr>
        <p:grpSpPr>
          <a:xfrm>
            <a:off x="1773225" y="2454309"/>
            <a:ext cx="2731320" cy="102960"/>
            <a:chOff x="1773225" y="2454309"/>
            <a:chExt cx="2731320" cy="10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筆跡 1">
                  <a:extLst>
                    <a:ext uri="{FF2B5EF4-FFF2-40B4-BE49-F238E27FC236}">
                      <a16:creationId xmlns:a16="http://schemas.microsoft.com/office/drawing/2014/main" id="{73D8D930-3C62-8408-1A9F-4B3F75CBF7D9}"/>
                    </a:ext>
                  </a:extLst>
                </p14:cNvPr>
                <p14:cNvContentPartPr/>
                <p14:nvPr/>
              </p14:nvContentPartPr>
              <p14:xfrm>
                <a:off x="1773225" y="2493549"/>
                <a:ext cx="1350000" cy="37440"/>
              </p14:xfrm>
            </p:contentPart>
          </mc:Choice>
          <mc:Fallback xmlns="">
            <p:pic>
              <p:nvPicPr>
                <p:cNvPr id="2" name="筆跡 1">
                  <a:extLst>
                    <a:ext uri="{FF2B5EF4-FFF2-40B4-BE49-F238E27FC236}">
                      <a16:creationId xmlns:a16="http://schemas.microsoft.com/office/drawing/2014/main" id="{73D8D930-3C62-8408-1A9F-4B3F75CBF7D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64225" y="2484909"/>
                  <a:ext cx="13676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筆跡 2">
                  <a:extLst>
                    <a:ext uri="{FF2B5EF4-FFF2-40B4-BE49-F238E27FC236}">
                      <a16:creationId xmlns:a16="http://schemas.microsoft.com/office/drawing/2014/main" id="{E02EC0B5-1C27-F871-8DC9-A017003324DE}"/>
                    </a:ext>
                  </a:extLst>
                </p14:cNvPr>
                <p14:cNvContentPartPr/>
                <p14:nvPr/>
              </p14:nvContentPartPr>
              <p14:xfrm>
                <a:off x="3491145" y="2454309"/>
                <a:ext cx="1013400" cy="102960"/>
              </p14:xfrm>
            </p:contentPart>
          </mc:Choice>
          <mc:Fallback xmlns="">
            <p:pic>
              <p:nvPicPr>
                <p:cNvPr id="3" name="筆跡 2">
                  <a:extLst>
                    <a:ext uri="{FF2B5EF4-FFF2-40B4-BE49-F238E27FC236}">
                      <a16:creationId xmlns:a16="http://schemas.microsoft.com/office/drawing/2014/main" id="{E02EC0B5-1C27-F871-8DC9-A017003324D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82145" y="2445669"/>
                  <a:ext cx="1031040" cy="12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筆跡 4">
                <a:extLst>
                  <a:ext uri="{FF2B5EF4-FFF2-40B4-BE49-F238E27FC236}">
                    <a16:creationId xmlns:a16="http://schemas.microsoft.com/office/drawing/2014/main" id="{2843222D-2A3C-AA37-5600-B71CEAB4931C}"/>
                  </a:ext>
                </a:extLst>
              </p14:cNvPr>
              <p14:cNvContentPartPr/>
              <p14:nvPr/>
            </p14:nvContentPartPr>
            <p14:xfrm>
              <a:off x="1414305" y="4460949"/>
              <a:ext cx="244440" cy="1388520"/>
            </p14:xfrm>
          </p:contentPart>
        </mc:Choice>
        <mc:Fallback xmlns="">
          <p:pic>
            <p:nvPicPr>
              <p:cNvPr id="5" name="筆跡 4">
                <a:extLst>
                  <a:ext uri="{FF2B5EF4-FFF2-40B4-BE49-F238E27FC236}">
                    <a16:creationId xmlns:a16="http://schemas.microsoft.com/office/drawing/2014/main" id="{2843222D-2A3C-AA37-5600-B71CEAB493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5665" y="4451949"/>
                <a:ext cx="262080" cy="14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7B8734E3-4D55-4C8A-2138-995C6D570FF8}"/>
                  </a:ext>
                </a:extLst>
              </p14:cNvPr>
              <p14:cNvContentPartPr/>
              <p14:nvPr/>
            </p14:nvContentPartPr>
            <p14:xfrm>
              <a:off x="5117265" y="4525389"/>
              <a:ext cx="248040" cy="120708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7B8734E3-4D55-4C8A-2138-995C6D570FF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08625" y="4516749"/>
                <a:ext cx="265680" cy="12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61EE53AE-1B40-4A1B-8446-D5EFDEED6773}"/>
                  </a:ext>
                </a:extLst>
              </p14:cNvPr>
              <p14:cNvContentPartPr/>
              <p14:nvPr/>
            </p14:nvContentPartPr>
            <p14:xfrm>
              <a:off x="5690745" y="4368069"/>
              <a:ext cx="97920" cy="164880"/>
            </p14:xfrm>
          </p:contentPart>
        </mc:Choice>
        <mc:Fallback xmlns=""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61EE53AE-1B40-4A1B-8446-D5EFDEED677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81745" y="4359429"/>
                <a:ext cx="1155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2DA2FA51-9C6C-23EE-40BC-76182E711C5E}"/>
                  </a:ext>
                </a:extLst>
              </p14:cNvPr>
              <p14:cNvContentPartPr/>
              <p14:nvPr/>
            </p14:nvContentPartPr>
            <p14:xfrm>
              <a:off x="5837265" y="4396509"/>
              <a:ext cx="115200" cy="141480"/>
            </p14:xfrm>
          </p:contentPart>
        </mc:Choice>
        <mc:Fallback xmlns=""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2DA2FA51-9C6C-23EE-40BC-76182E711C5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28625" y="4387509"/>
                <a:ext cx="1328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筆跡 8">
                <a:extLst>
                  <a:ext uri="{FF2B5EF4-FFF2-40B4-BE49-F238E27FC236}">
                    <a16:creationId xmlns:a16="http://schemas.microsoft.com/office/drawing/2014/main" id="{2E3969F1-17D7-B681-A7C2-3F8CEBE6240F}"/>
                  </a:ext>
                </a:extLst>
              </p14:cNvPr>
              <p14:cNvContentPartPr/>
              <p14:nvPr/>
            </p14:nvContentPartPr>
            <p14:xfrm>
              <a:off x="5996025" y="4433229"/>
              <a:ext cx="84240" cy="89640"/>
            </p14:xfrm>
          </p:contentPart>
        </mc:Choice>
        <mc:Fallback xmlns="">
          <p:pic>
            <p:nvPicPr>
              <p:cNvPr id="9" name="筆跡 8">
                <a:extLst>
                  <a:ext uri="{FF2B5EF4-FFF2-40B4-BE49-F238E27FC236}">
                    <a16:creationId xmlns:a16="http://schemas.microsoft.com/office/drawing/2014/main" id="{2E3969F1-17D7-B681-A7C2-3F8CEBE6240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87025" y="4424589"/>
                <a:ext cx="1018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857B2E98-FF1A-324F-71A7-2E2EDC134449}"/>
                  </a:ext>
                </a:extLst>
              </p14:cNvPr>
              <p14:cNvContentPartPr/>
              <p14:nvPr/>
            </p14:nvContentPartPr>
            <p14:xfrm>
              <a:off x="6088905" y="4396509"/>
              <a:ext cx="103680" cy="1389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857B2E98-FF1A-324F-71A7-2E2EDC13444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080265" y="4387509"/>
                <a:ext cx="12132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id="{C9855352-F2C4-8B12-CAD2-9E65A6A15DDF}"/>
                  </a:ext>
                </a:extLst>
              </p14:cNvPr>
              <p14:cNvContentPartPr/>
              <p14:nvPr/>
            </p14:nvContentPartPr>
            <p14:xfrm>
              <a:off x="6209865" y="4390389"/>
              <a:ext cx="122040" cy="133920"/>
            </p14:xfrm>
          </p:contentPart>
        </mc:Choice>
        <mc:Fallback xmlns=""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id="{C9855352-F2C4-8B12-CAD2-9E65A6A15DD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200865" y="4381749"/>
                <a:ext cx="139680" cy="15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群組 29">
            <a:extLst>
              <a:ext uri="{FF2B5EF4-FFF2-40B4-BE49-F238E27FC236}">
                <a16:creationId xmlns:a16="http://schemas.microsoft.com/office/drawing/2014/main" id="{24818597-1456-E25B-23B8-1A933C08305A}"/>
              </a:ext>
            </a:extLst>
          </p:cNvPr>
          <p:cNvGrpSpPr/>
          <p:nvPr/>
        </p:nvGrpSpPr>
        <p:grpSpPr>
          <a:xfrm>
            <a:off x="6398145" y="4294629"/>
            <a:ext cx="285120" cy="240120"/>
            <a:chOff x="6398145" y="4294629"/>
            <a:chExt cx="28512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筆跡 17">
                  <a:extLst>
                    <a:ext uri="{FF2B5EF4-FFF2-40B4-BE49-F238E27FC236}">
                      <a16:creationId xmlns:a16="http://schemas.microsoft.com/office/drawing/2014/main" id="{67549781-CEB3-22C4-BC3B-D7B8EB11484B}"/>
                    </a:ext>
                  </a:extLst>
                </p14:cNvPr>
                <p14:cNvContentPartPr/>
                <p14:nvPr/>
              </p14:nvContentPartPr>
              <p14:xfrm>
                <a:off x="6398145" y="4386069"/>
                <a:ext cx="123480" cy="131760"/>
              </p14:xfrm>
            </p:contentPart>
          </mc:Choice>
          <mc:Fallback xmlns="">
            <p:pic>
              <p:nvPicPr>
                <p:cNvPr id="18" name="筆跡 17">
                  <a:extLst>
                    <a:ext uri="{FF2B5EF4-FFF2-40B4-BE49-F238E27FC236}">
                      <a16:creationId xmlns:a16="http://schemas.microsoft.com/office/drawing/2014/main" id="{67549781-CEB3-22C4-BC3B-D7B8EB11484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389505" y="4377069"/>
                  <a:ext cx="1411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筆跡 18">
                  <a:extLst>
                    <a:ext uri="{FF2B5EF4-FFF2-40B4-BE49-F238E27FC236}">
                      <a16:creationId xmlns:a16="http://schemas.microsoft.com/office/drawing/2014/main" id="{128762E5-1D26-C1F4-4723-E1077D44A851}"/>
                    </a:ext>
                  </a:extLst>
                </p14:cNvPr>
                <p14:cNvContentPartPr/>
                <p14:nvPr/>
              </p14:nvContentPartPr>
              <p14:xfrm>
                <a:off x="6547905" y="4294629"/>
                <a:ext cx="135360" cy="240120"/>
              </p14:xfrm>
            </p:contentPart>
          </mc:Choice>
          <mc:Fallback xmlns="">
            <p:pic>
              <p:nvPicPr>
                <p:cNvPr id="19" name="筆跡 18">
                  <a:extLst>
                    <a:ext uri="{FF2B5EF4-FFF2-40B4-BE49-F238E27FC236}">
                      <a16:creationId xmlns:a16="http://schemas.microsoft.com/office/drawing/2014/main" id="{128762E5-1D26-C1F4-4723-E1077D44A85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539265" y="4285989"/>
                  <a:ext cx="15300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A43EF9B5-BE31-19BE-2008-566DCF72A78C}"/>
              </a:ext>
            </a:extLst>
          </p:cNvPr>
          <p:cNvGrpSpPr/>
          <p:nvPr/>
        </p:nvGrpSpPr>
        <p:grpSpPr>
          <a:xfrm>
            <a:off x="6924465" y="4340709"/>
            <a:ext cx="732600" cy="195840"/>
            <a:chOff x="6924465" y="4340709"/>
            <a:chExt cx="73260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筆跡 19">
                  <a:extLst>
                    <a:ext uri="{FF2B5EF4-FFF2-40B4-BE49-F238E27FC236}">
                      <a16:creationId xmlns:a16="http://schemas.microsoft.com/office/drawing/2014/main" id="{47D37A1F-F522-35ED-3982-3E764BC273EC}"/>
                    </a:ext>
                  </a:extLst>
                </p14:cNvPr>
                <p14:cNvContentPartPr/>
                <p14:nvPr/>
              </p14:nvContentPartPr>
              <p14:xfrm>
                <a:off x="6924465" y="4399389"/>
                <a:ext cx="139680" cy="119880"/>
              </p14:xfrm>
            </p:contentPart>
          </mc:Choice>
          <mc:Fallback xmlns="">
            <p:pic>
              <p:nvPicPr>
                <p:cNvPr id="20" name="筆跡 19">
                  <a:extLst>
                    <a:ext uri="{FF2B5EF4-FFF2-40B4-BE49-F238E27FC236}">
                      <a16:creationId xmlns:a16="http://schemas.microsoft.com/office/drawing/2014/main" id="{47D37A1F-F522-35ED-3982-3E764BC273E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15465" y="4390749"/>
                  <a:ext cx="1573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9B8D7140-714F-07BD-4AF1-BA7621EEC0FB}"/>
                    </a:ext>
                  </a:extLst>
                </p14:cNvPr>
                <p14:cNvContentPartPr/>
                <p14:nvPr/>
              </p14:nvContentPartPr>
              <p14:xfrm>
                <a:off x="7091505" y="4377789"/>
                <a:ext cx="101160" cy="141120"/>
              </p14:xfrm>
            </p:contentPart>
          </mc:Choice>
          <mc:Fallback xmlns=""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9B8D7140-714F-07BD-4AF1-BA7621EEC0F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82865" y="4369149"/>
                  <a:ext cx="118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筆跡 21">
                  <a:extLst>
                    <a:ext uri="{FF2B5EF4-FFF2-40B4-BE49-F238E27FC236}">
                      <a16:creationId xmlns:a16="http://schemas.microsoft.com/office/drawing/2014/main" id="{DAE2B887-0B4E-7574-43FA-7E87459611B2}"/>
                    </a:ext>
                  </a:extLst>
                </p14:cNvPr>
                <p14:cNvContentPartPr/>
                <p14:nvPr/>
              </p14:nvContentPartPr>
              <p14:xfrm>
                <a:off x="7208505" y="4350429"/>
                <a:ext cx="104400" cy="158760"/>
              </p14:xfrm>
            </p:contentPart>
          </mc:Choice>
          <mc:Fallback xmlns="">
            <p:pic>
              <p:nvPicPr>
                <p:cNvPr id="22" name="筆跡 21">
                  <a:extLst>
                    <a:ext uri="{FF2B5EF4-FFF2-40B4-BE49-F238E27FC236}">
                      <a16:creationId xmlns:a16="http://schemas.microsoft.com/office/drawing/2014/main" id="{DAE2B887-0B4E-7574-43FA-7E87459611B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99505" y="4341429"/>
                  <a:ext cx="122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筆跡 22">
                  <a:extLst>
                    <a:ext uri="{FF2B5EF4-FFF2-40B4-BE49-F238E27FC236}">
                      <a16:creationId xmlns:a16="http://schemas.microsoft.com/office/drawing/2014/main" id="{846FD554-1BBA-87F6-5E46-0C1BF87E4C0A}"/>
                    </a:ext>
                  </a:extLst>
                </p14:cNvPr>
                <p14:cNvContentPartPr/>
                <p14:nvPr/>
              </p14:nvContentPartPr>
              <p14:xfrm>
                <a:off x="7304625" y="4368069"/>
                <a:ext cx="116640" cy="164160"/>
              </p14:xfrm>
            </p:contentPart>
          </mc:Choice>
          <mc:Fallback xmlns="">
            <p:pic>
              <p:nvPicPr>
                <p:cNvPr id="23" name="筆跡 22">
                  <a:extLst>
                    <a:ext uri="{FF2B5EF4-FFF2-40B4-BE49-F238E27FC236}">
                      <a16:creationId xmlns:a16="http://schemas.microsoft.com/office/drawing/2014/main" id="{846FD554-1BBA-87F6-5E46-0C1BF87E4C0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295985" y="4359429"/>
                  <a:ext cx="134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筆跡 23">
                  <a:extLst>
                    <a:ext uri="{FF2B5EF4-FFF2-40B4-BE49-F238E27FC236}">
                      <a16:creationId xmlns:a16="http://schemas.microsoft.com/office/drawing/2014/main" id="{E0821F22-A4A0-4F73-8214-C5BC47A52DAD}"/>
                    </a:ext>
                  </a:extLst>
                </p14:cNvPr>
                <p14:cNvContentPartPr/>
                <p14:nvPr/>
              </p14:nvContentPartPr>
              <p14:xfrm>
                <a:off x="7454745" y="4359429"/>
                <a:ext cx="69480" cy="158040"/>
              </p14:xfrm>
            </p:contentPart>
          </mc:Choice>
          <mc:Fallback xmlns="">
            <p:pic>
              <p:nvPicPr>
                <p:cNvPr id="24" name="筆跡 23">
                  <a:extLst>
                    <a:ext uri="{FF2B5EF4-FFF2-40B4-BE49-F238E27FC236}">
                      <a16:creationId xmlns:a16="http://schemas.microsoft.com/office/drawing/2014/main" id="{E0821F22-A4A0-4F73-8214-C5BC47A52DA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445745" y="4350429"/>
                  <a:ext cx="87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筆跡 24">
                  <a:extLst>
                    <a:ext uri="{FF2B5EF4-FFF2-40B4-BE49-F238E27FC236}">
                      <a16:creationId xmlns:a16="http://schemas.microsoft.com/office/drawing/2014/main" id="{63E39413-49C9-B101-BE6C-6A3D06EADBC9}"/>
                    </a:ext>
                  </a:extLst>
                </p14:cNvPr>
                <p14:cNvContentPartPr/>
                <p14:nvPr/>
              </p14:nvContentPartPr>
              <p14:xfrm>
                <a:off x="7559505" y="4340709"/>
                <a:ext cx="97560" cy="195840"/>
              </p14:xfrm>
            </p:contentPart>
          </mc:Choice>
          <mc:Fallback xmlns="">
            <p:pic>
              <p:nvPicPr>
                <p:cNvPr id="25" name="筆跡 24">
                  <a:extLst>
                    <a:ext uri="{FF2B5EF4-FFF2-40B4-BE49-F238E27FC236}">
                      <a16:creationId xmlns:a16="http://schemas.microsoft.com/office/drawing/2014/main" id="{63E39413-49C9-B101-BE6C-6A3D06EADBC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550865" y="4332069"/>
                  <a:ext cx="11520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10D200F-24FC-BD4F-74D2-BFECF504E817}"/>
              </a:ext>
            </a:extLst>
          </p:cNvPr>
          <p:cNvGrpSpPr/>
          <p:nvPr/>
        </p:nvGrpSpPr>
        <p:grpSpPr>
          <a:xfrm>
            <a:off x="7970985" y="4350429"/>
            <a:ext cx="130680" cy="176760"/>
            <a:chOff x="7970985" y="4350429"/>
            <a:chExt cx="130680" cy="1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筆跡 25">
                  <a:extLst>
                    <a:ext uri="{FF2B5EF4-FFF2-40B4-BE49-F238E27FC236}">
                      <a16:creationId xmlns:a16="http://schemas.microsoft.com/office/drawing/2014/main" id="{FEA63BD1-BC3B-3AEC-7B1F-C435605C8928}"/>
                    </a:ext>
                  </a:extLst>
                </p14:cNvPr>
                <p14:cNvContentPartPr/>
                <p14:nvPr/>
              </p14:nvContentPartPr>
              <p14:xfrm>
                <a:off x="7970985" y="4442229"/>
                <a:ext cx="130680" cy="28440"/>
              </p14:xfrm>
            </p:contentPart>
          </mc:Choice>
          <mc:Fallback xmlns="">
            <p:pic>
              <p:nvPicPr>
                <p:cNvPr id="26" name="筆跡 25">
                  <a:extLst>
                    <a:ext uri="{FF2B5EF4-FFF2-40B4-BE49-F238E27FC236}">
                      <a16:creationId xmlns:a16="http://schemas.microsoft.com/office/drawing/2014/main" id="{FEA63BD1-BC3B-3AEC-7B1F-C435605C892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961985" y="4433229"/>
                  <a:ext cx="148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筆跡 26">
                  <a:extLst>
                    <a:ext uri="{FF2B5EF4-FFF2-40B4-BE49-F238E27FC236}">
                      <a16:creationId xmlns:a16="http://schemas.microsoft.com/office/drawing/2014/main" id="{91EFA06D-4C3D-8A5E-3BC1-0F0F7A325EFF}"/>
                    </a:ext>
                  </a:extLst>
                </p14:cNvPr>
                <p14:cNvContentPartPr/>
                <p14:nvPr/>
              </p14:nvContentPartPr>
              <p14:xfrm>
                <a:off x="8035425" y="4350429"/>
                <a:ext cx="28080" cy="176760"/>
              </p14:xfrm>
            </p:contentPart>
          </mc:Choice>
          <mc:Fallback xmlns="">
            <p:pic>
              <p:nvPicPr>
                <p:cNvPr id="27" name="筆跡 26">
                  <a:extLst>
                    <a:ext uri="{FF2B5EF4-FFF2-40B4-BE49-F238E27FC236}">
                      <a16:creationId xmlns:a16="http://schemas.microsoft.com/office/drawing/2014/main" id="{91EFA06D-4C3D-8A5E-3BC1-0F0F7A325EF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026425" y="4341429"/>
                  <a:ext cx="4572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58C32593-0D70-C069-6473-F9D73AF0FB91}"/>
              </a:ext>
            </a:extLst>
          </p:cNvPr>
          <p:cNvGrpSpPr/>
          <p:nvPr/>
        </p:nvGrpSpPr>
        <p:grpSpPr>
          <a:xfrm>
            <a:off x="5920425" y="4876749"/>
            <a:ext cx="620280" cy="322560"/>
            <a:chOff x="5920425" y="4876749"/>
            <a:chExt cx="62028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筆跡 30">
                  <a:extLst>
                    <a:ext uri="{FF2B5EF4-FFF2-40B4-BE49-F238E27FC236}">
                      <a16:creationId xmlns:a16="http://schemas.microsoft.com/office/drawing/2014/main" id="{320A9450-4290-1F3B-31AF-4E0B63ADEF4C}"/>
                    </a:ext>
                  </a:extLst>
                </p14:cNvPr>
                <p14:cNvContentPartPr/>
                <p14:nvPr/>
              </p14:nvContentPartPr>
              <p14:xfrm>
                <a:off x="5920425" y="4876749"/>
                <a:ext cx="111240" cy="263880"/>
              </p14:xfrm>
            </p:contentPart>
          </mc:Choice>
          <mc:Fallback xmlns="">
            <p:pic>
              <p:nvPicPr>
                <p:cNvPr id="31" name="筆跡 30">
                  <a:extLst>
                    <a:ext uri="{FF2B5EF4-FFF2-40B4-BE49-F238E27FC236}">
                      <a16:creationId xmlns:a16="http://schemas.microsoft.com/office/drawing/2014/main" id="{320A9450-4290-1F3B-31AF-4E0B63ADEF4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911425" y="4867749"/>
                  <a:ext cx="1288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筆跡 31">
                  <a:extLst>
                    <a:ext uri="{FF2B5EF4-FFF2-40B4-BE49-F238E27FC236}">
                      <a16:creationId xmlns:a16="http://schemas.microsoft.com/office/drawing/2014/main" id="{330D4579-6DF8-1BDA-8526-1B07D4CDAE70}"/>
                    </a:ext>
                  </a:extLst>
                </p14:cNvPr>
                <p14:cNvContentPartPr/>
                <p14:nvPr/>
              </p14:nvContentPartPr>
              <p14:xfrm>
                <a:off x="6053985" y="4917069"/>
                <a:ext cx="158760" cy="114480"/>
              </p14:xfrm>
            </p:contentPart>
          </mc:Choice>
          <mc:Fallback xmlns="">
            <p:pic>
              <p:nvPicPr>
                <p:cNvPr id="32" name="筆跡 31">
                  <a:extLst>
                    <a:ext uri="{FF2B5EF4-FFF2-40B4-BE49-F238E27FC236}">
                      <a16:creationId xmlns:a16="http://schemas.microsoft.com/office/drawing/2014/main" id="{330D4579-6DF8-1BDA-8526-1B07D4CDAE7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45345" y="4908069"/>
                  <a:ext cx="176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筆跡 32">
                  <a:extLst>
                    <a:ext uri="{FF2B5EF4-FFF2-40B4-BE49-F238E27FC236}">
                      <a16:creationId xmlns:a16="http://schemas.microsoft.com/office/drawing/2014/main" id="{12437467-0E56-D5E1-FE48-97EFEDED5073}"/>
                    </a:ext>
                  </a:extLst>
                </p14:cNvPr>
                <p14:cNvContentPartPr/>
                <p14:nvPr/>
              </p14:nvContentPartPr>
              <p14:xfrm>
                <a:off x="6220305" y="4885749"/>
                <a:ext cx="126000" cy="313560"/>
              </p14:xfrm>
            </p:contentPart>
          </mc:Choice>
          <mc:Fallback xmlns="">
            <p:pic>
              <p:nvPicPr>
                <p:cNvPr id="33" name="筆跡 32">
                  <a:extLst>
                    <a:ext uri="{FF2B5EF4-FFF2-40B4-BE49-F238E27FC236}">
                      <a16:creationId xmlns:a16="http://schemas.microsoft.com/office/drawing/2014/main" id="{12437467-0E56-D5E1-FE48-97EFEDED507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11305" y="4876749"/>
                  <a:ext cx="1436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筆跡 33">
                  <a:extLst>
                    <a:ext uri="{FF2B5EF4-FFF2-40B4-BE49-F238E27FC236}">
                      <a16:creationId xmlns:a16="http://schemas.microsoft.com/office/drawing/2014/main" id="{CED50A4C-9CB6-FA4D-2E14-4F13DA2182F8}"/>
                    </a:ext>
                  </a:extLst>
                </p14:cNvPr>
                <p14:cNvContentPartPr/>
                <p14:nvPr/>
              </p14:nvContentPartPr>
              <p14:xfrm>
                <a:off x="6371865" y="4905189"/>
                <a:ext cx="168840" cy="146160"/>
              </p14:xfrm>
            </p:contentPart>
          </mc:Choice>
          <mc:Fallback xmlns="">
            <p:pic>
              <p:nvPicPr>
                <p:cNvPr id="34" name="筆跡 33">
                  <a:extLst>
                    <a:ext uri="{FF2B5EF4-FFF2-40B4-BE49-F238E27FC236}">
                      <a16:creationId xmlns:a16="http://schemas.microsoft.com/office/drawing/2014/main" id="{CED50A4C-9CB6-FA4D-2E14-4F13DA2182F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362865" y="4896189"/>
                  <a:ext cx="18648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C642A2B8-F7EE-C031-9FB0-246F98FE588E}"/>
              </a:ext>
            </a:extLst>
          </p:cNvPr>
          <p:cNvGrpSpPr/>
          <p:nvPr/>
        </p:nvGrpSpPr>
        <p:grpSpPr>
          <a:xfrm>
            <a:off x="6701985" y="4814829"/>
            <a:ext cx="685800" cy="242640"/>
            <a:chOff x="6701985" y="4814829"/>
            <a:chExt cx="68580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筆跡 34">
                  <a:extLst>
                    <a:ext uri="{FF2B5EF4-FFF2-40B4-BE49-F238E27FC236}">
                      <a16:creationId xmlns:a16="http://schemas.microsoft.com/office/drawing/2014/main" id="{9E8B09F8-3B08-A73B-542B-6AD616BD0D1C}"/>
                    </a:ext>
                  </a:extLst>
                </p14:cNvPr>
                <p14:cNvContentPartPr/>
                <p14:nvPr/>
              </p14:nvContentPartPr>
              <p14:xfrm>
                <a:off x="6771105" y="4814829"/>
                <a:ext cx="63720" cy="232560"/>
              </p14:xfrm>
            </p:contentPart>
          </mc:Choice>
          <mc:Fallback xmlns="">
            <p:pic>
              <p:nvPicPr>
                <p:cNvPr id="35" name="筆跡 34">
                  <a:extLst>
                    <a:ext uri="{FF2B5EF4-FFF2-40B4-BE49-F238E27FC236}">
                      <a16:creationId xmlns:a16="http://schemas.microsoft.com/office/drawing/2014/main" id="{9E8B09F8-3B08-A73B-542B-6AD616BD0D1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762465" y="4806189"/>
                  <a:ext cx="813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筆跡 36">
                  <a:extLst>
                    <a:ext uri="{FF2B5EF4-FFF2-40B4-BE49-F238E27FC236}">
                      <a16:creationId xmlns:a16="http://schemas.microsoft.com/office/drawing/2014/main" id="{0BC66FB6-C0F1-0466-AAB2-F2DA9D8F5AB3}"/>
                    </a:ext>
                  </a:extLst>
                </p14:cNvPr>
                <p14:cNvContentPartPr/>
                <p14:nvPr/>
              </p14:nvContentPartPr>
              <p14:xfrm>
                <a:off x="6701985" y="4925349"/>
                <a:ext cx="286200" cy="119880"/>
              </p14:xfrm>
            </p:contentPart>
          </mc:Choice>
          <mc:Fallback xmlns="">
            <p:pic>
              <p:nvPicPr>
                <p:cNvPr id="37" name="筆跡 36">
                  <a:extLst>
                    <a:ext uri="{FF2B5EF4-FFF2-40B4-BE49-F238E27FC236}">
                      <a16:creationId xmlns:a16="http://schemas.microsoft.com/office/drawing/2014/main" id="{0BC66FB6-C0F1-0466-AAB2-F2DA9D8F5AB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93345" y="4916349"/>
                  <a:ext cx="303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筆跡 37">
                  <a:extLst>
                    <a:ext uri="{FF2B5EF4-FFF2-40B4-BE49-F238E27FC236}">
                      <a16:creationId xmlns:a16="http://schemas.microsoft.com/office/drawing/2014/main" id="{08CC4633-1399-35A3-7BAB-DF2DBF2407CE}"/>
                    </a:ext>
                  </a:extLst>
                </p14:cNvPr>
                <p14:cNvContentPartPr/>
                <p14:nvPr/>
              </p14:nvContentPartPr>
              <p14:xfrm>
                <a:off x="7022025" y="4903029"/>
                <a:ext cx="131400" cy="134280"/>
              </p14:xfrm>
            </p:contentPart>
          </mc:Choice>
          <mc:Fallback xmlns="">
            <p:pic>
              <p:nvPicPr>
                <p:cNvPr id="38" name="筆跡 37">
                  <a:extLst>
                    <a:ext uri="{FF2B5EF4-FFF2-40B4-BE49-F238E27FC236}">
                      <a16:creationId xmlns:a16="http://schemas.microsoft.com/office/drawing/2014/main" id="{08CC4633-1399-35A3-7BAB-DF2DBF2407C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013025" y="4894389"/>
                  <a:ext cx="149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9" name="筆跡 38">
                  <a:extLst>
                    <a:ext uri="{FF2B5EF4-FFF2-40B4-BE49-F238E27FC236}">
                      <a16:creationId xmlns:a16="http://schemas.microsoft.com/office/drawing/2014/main" id="{36606944-257B-E713-21FB-1E834E86C24B}"/>
                    </a:ext>
                  </a:extLst>
                </p14:cNvPr>
                <p14:cNvContentPartPr/>
                <p14:nvPr/>
              </p14:nvContentPartPr>
              <p14:xfrm>
                <a:off x="7200585" y="4864149"/>
                <a:ext cx="7560" cy="173160"/>
              </p14:xfrm>
            </p:contentPart>
          </mc:Choice>
          <mc:Fallback xmlns="">
            <p:pic>
              <p:nvPicPr>
                <p:cNvPr id="39" name="筆跡 38">
                  <a:extLst>
                    <a:ext uri="{FF2B5EF4-FFF2-40B4-BE49-F238E27FC236}">
                      <a16:creationId xmlns:a16="http://schemas.microsoft.com/office/drawing/2014/main" id="{36606944-257B-E713-21FB-1E834E86C24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191585" y="4855149"/>
                  <a:ext cx="25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0" name="筆跡 39">
                  <a:extLst>
                    <a:ext uri="{FF2B5EF4-FFF2-40B4-BE49-F238E27FC236}">
                      <a16:creationId xmlns:a16="http://schemas.microsoft.com/office/drawing/2014/main" id="{F9DCA847-DE1E-3A30-7272-8D824528E16F}"/>
                    </a:ext>
                  </a:extLst>
                </p14:cNvPr>
                <p14:cNvContentPartPr/>
                <p14:nvPr/>
              </p14:nvContentPartPr>
              <p14:xfrm>
                <a:off x="7250265" y="4932189"/>
                <a:ext cx="82440" cy="18720"/>
              </p14:xfrm>
            </p:contentPart>
          </mc:Choice>
          <mc:Fallback xmlns="">
            <p:pic>
              <p:nvPicPr>
                <p:cNvPr id="40" name="筆跡 39">
                  <a:extLst>
                    <a:ext uri="{FF2B5EF4-FFF2-40B4-BE49-F238E27FC236}">
                      <a16:creationId xmlns:a16="http://schemas.microsoft.com/office/drawing/2014/main" id="{F9DCA847-DE1E-3A30-7272-8D824528E16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241625" y="4923189"/>
                  <a:ext cx="1000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1" name="筆跡 40">
                  <a:extLst>
                    <a:ext uri="{FF2B5EF4-FFF2-40B4-BE49-F238E27FC236}">
                      <a16:creationId xmlns:a16="http://schemas.microsoft.com/office/drawing/2014/main" id="{DA65DDAF-8878-9A82-0319-5BFF66D62BD1}"/>
                    </a:ext>
                  </a:extLst>
                </p14:cNvPr>
                <p14:cNvContentPartPr/>
                <p14:nvPr/>
              </p14:nvContentPartPr>
              <p14:xfrm>
                <a:off x="7296345" y="4895109"/>
                <a:ext cx="91440" cy="162360"/>
              </p14:xfrm>
            </p:contentPart>
          </mc:Choice>
          <mc:Fallback xmlns="">
            <p:pic>
              <p:nvPicPr>
                <p:cNvPr id="41" name="筆跡 40">
                  <a:extLst>
                    <a:ext uri="{FF2B5EF4-FFF2-40B4-BE49-F238E27FC236}">
                      <a16:creationId xmlns:a16="http://schemas.microsoft.com/office/drawing/2014/main" id="{DA65DDAF-8878-9A82-0319-5BFF66D62BD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287345" y="4886469"/>
                  <a:ext cx="10908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78A32CB2-F20E-85B9-3EDE-FC70D434EB61}"/>
              </a:ext>
            </a:extLst>
          </p:cNvPr>
          <p:cNvGrpSpPr/>
          <p:nvPr/>
        </p:nvGrpSpPr>
        <p:grpSpPr>
          <a:xfrm>
            <a:off x="7663905" y="4844709"/>
            <a:ext cx="591120" cy="220680"/>
            <a:chOff x="7663905" y="4844709"/>
            <a:chExt cx="59112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筆跡 41">
                  <a:extLst>
                    <a:ext uri="{FF2B5EF4-FFF2-40B4-BE49-F238E27FC236}">
                      <a16:creationId xmlns:a16="http://schemas.microsoft.com/office/drawing/2014/main" id="{0DEFD2D4-2715-1F03-443E-8F6F425AE000}"/>
                    </a:ext>
                  </a:extLst>
                </p14:cNvPr>
                <p14:cNvContentPartPr/>
                <p14:nvPr/>
              </p14:nvContentPartPr>
              <p14:xfrm>
                <a:off x="7663905" y="4944069"/>
                <a:ext cx="90720" cy="38160"/>
              </p14:xfrm>
            </p:contentPart>
          </mc:Choice>
          <mc:Fallback xmlns="">
            <p:pic>
              <p:nvPicPr>
                <p:cNvPr id="42" name="筆跡 41">
                  <a:extLst>
                    <a:ext uri="{FF2B5EF4-FFF2-40B4-BE49-F238E27FC236}">
                      <a16:creationId xmlns:a16="http://schemas.microsoft.com/office/drawing/2014/main" id="{0DEFD2D4-2715-1F03-443E-8F6F425AE00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655265" y="4935429"/>
                  <a:ext cx="1083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筆跡 42">
                  <a:extLst>
                    <a:ext uri="{FF2B5EF4-FFF2-40B4-BE49-F238E27FC236}">
                      <a16:creationId xmlns:a16="http://schemas.microsoft.com/office/drawing/2014/main" id="{3190DC24-FFE2-FEF4-C3CC-CE052AF4DF9E}"/>
                    </a:ext>
                  </a:extLst>
                </p14:cNvPr>
                <p14:cNvContentPartPr/>
                <p14:nvPr/>
              </p14:nvContentPartPr>
              <p14:xfrm>
                <a:off x="7691985" y="4914909"/>
                <a:ext cx="88920" cy="150480"/>
              </p14:xfrm>
            </p:contentPart>
          </mc:Choice>
          <mc:Fallback xmlns="">
            <p:pic>
              <p:nvPicPr>
                <p:cNvPr id="43" name="筆跡 42">
                  <a:extLst>
                    <a:ext uri="{FF2B5EF4-FFF2-40B4-BE49-F238E27FC236}">
                      <a16:creationId xmlns:a16="http://schemas.microsoft.com/office/drawing/2014/main" id="{3190DC24-FFE2-FEF4-C3CC-CE052AF4DF9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683345" y="4906269"/>
                  <a:ext cx="106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筆跡 43">
                  <a:extLst>
                    <a:ext uri="{FF2B5EF4-FFF2-40B4-BE49-F238E27FC236}">
                      <a16:creationId xmlns:a16="http://schemas.microsoft.com/office/drawing/2014/main" id="{BDE4FBD0-5658-F0EF-0827-CF20E24850EE}"/>
                    </a:ext>
                  </a:extLst>
                </p14:cNvPr>
                <p14:cNvContentPartPr/>
                <p14:nvPr/>
              </p14:nvContentPartPr>
              <p14:xfrm>
                <a:off x="7781985" y="4844709"/>
                <a:ext cx="76320" cy="209520"/>
              </p14:xfrm>
            </p:contentPart>
          </mc:Choice>
          <mc:Fallback xmlns="">
            <p:pic>
              <p:nvPicPr>
                <p:cNvPr id="44" name="筆跡 43">
                  <a:extLst>
                    <a:ext uri="{FF2B5EF4-FFF2-40B4-BE49-F238E27FC236}">
                      <a16:creationId xmlns:a16="http://schemas.microsoft.com/office/drawing/2014/main" id="{BDE4FBD0-5658-F0EF-0827-CF20E24850E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773345" y="4836069"/>
                  <a:ext cx="939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筆跡 44">
                  <a:extLst>
                    <a:ext uri="{FF2B5EF4-FFF2-40B4-BE49-F238E27FC236}">
                      <a16:creationId xmlns:a16="http://schemas.microsoft.com/office/drawing/2014/main" id="{079F051F-E536-4665-AB50-A5BE5F87E267}"/>
                    </a:ext>
                  </a:extLst>
                </p14:cNvPr>
                <p14:cNvContentPartPr/>
                <p14:nvPr/>
              </p14:nvContentPartPr>
              <p14:xfrm>
                <a:off x="7914825" y="4941189"/>
                <a:ext cx="181440" cy="106560"/>
              </p14:xfrm>
            </p:contentPart>
          </mc:Choice>
          <mc:Fallback xmlns="">
            <p:pic>
              <p:nvPicPr>
                <p:cNvPr id="45" name="筆跡 44">
                  <a:extLst>
                    <a:ext uri="{FF2B5EF4-FFF2-40B4-BE49-F238E27FC236}">
                      <a16:creationId xmlns:a16="http://schemas.microsoft.com/office/drawing/2014/main" id="{079F051F-E536-4665-AB50-A5BE5F87E26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906185" y="4932549"/>
                  <a:ext cx="1990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筆跡 45">
                  <a:extLst>
                    <a:ext uri="{FF2B5EF4-FFF2-40B4-BE49-F238E27FC236}">
                      <a16:creationId xmlns:a16="http://schemas.microsoft.com/office/drawing/2014/main" id="{7108FA6F-742A-FB21-27BE-0E1F922520B0}"/>
                    </a:ext>
                  </a:extLst>
                </p14:cNvPr>
                <p14:cNvContentPartPr/>
                <p14:nvPr/>
              </p14:nvContentPartPr>
              <p14:xfrm>
                <a:off x="8128665" y="4911669"/>
                <a:ext cx="126360" cy="131040"/>
              </p14:xfrm>
            </p:contentPart>
          </mc:Choice>
          <mc:Fallback xmlns="">
            <p:pic>
              <p:nvPicPr>
                <p:cNvPr id="46" name="筆跡 45">
                  <a:extLst>
                    <a:ext uri="{FF2B5EF4-FFF2-40B4-BE49-F238E27FC236}">
                      <a16:creationId xmlns:a16="http://schemas.microsoft.com/office/drawing/2014/main" id="{7108FA6F-742A-FB21-27BE-0E1F922520B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120025" y="4903029"/>
                  <a:ext cx="144000" cy="1486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0E62A0B-D955-48F0-A13C-C90B2C149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085" y="223644"/>
            <a:ext cx="7751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 Example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C8756104-BFEE-4B66-8D8E-DC274456D3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068388"/>
            <a:ext cx="7669762" cy="4849812"/>
          </a:xfrm>
        </p:spPr>
        <p:txBody>
          <a:bodyPr/>
          <a:lstStyle/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Memory access time = 200 nanoseconds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Average page-fault service time = 8 milliseconds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EAT = (1 – p) x 200 + p (8 milliseconds)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	        = (1 – p  x 200 + p x 8,000,000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        = 200 + p x 7,999,800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If one access out of 1,000 causes a page fault, then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   EAT = 8.2 microseconds.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This is a slowdown by a factor of 40!!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If want performance degradation &lt; 10 percent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dirty="0"/>
              <a:t>220 &gt; 200 + 7,999,800 x p</a:t>
            </a:r>
            <a:br>
              <a:rPr lang="en-US" altLang="en-US" dirty="0"/>
            </a:br>
            <a:r>
              <a:rPr lang="en-US" altLang="en-US" dirty="0"/>
              <a:t>20 &gt; 7,999,800 x p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dirty="0"/>
              <a:t>p &lt; .0000025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dirty="0"/>
              <a:t>&lt; one page fault in every 400,000 memory accesses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	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1B22C3E1-32B8-4B21-A8D6-B3248418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005" y="238159"/>
            <a:ext cx="8229600" cy="576262"/>
          </a:xfrm>
        </p:spPr>
        <p:txBody>
          <a:bodyPr/>
          <a:lstStyle/>
          <a:p>
            <a:r>
              <a:rPr lang="en-US" altLang="en-US" dirty="0"/>
              <a:t>Demand Paging Optimizations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8BEE743C-DD76-4F41-B07D-C4DE4208A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53" y="1028700"/>
            <a:ext cx="7567030" cy="5232400"/>
          </a:xfrm>
        </p:spPr>
        <p:txBody>
          <a:bodyPr/>
          <a:lstStyle/>
          <a:p>
            <a:r>
              <a:rPr lang="en-US" altLang="en-US" sz="1600" dirty="0"/>
              <a:t>Swap space I/O faster than file system I/O even if on the same device</a:t>
            </a:r>
          </a:p>
          <a:p>
            <a:pPr lvl="1"/>
            <a:r>
              <a:rPr lang="en-US" altLang="en-US" sz="1600" dirty="0"/>
              <a:t>Swap allocated in larger chunks, less management needed than file system</a:t>
            </a:r>
          </a:p>
          <a:p>
            <a:r>
              <a:rPr lang="en-US" altLang="en-US" sz="1600" dirty="0"/>
              <a:t>Copy entire process image to swap space at process load time</a:t>
            </a:r>
          </a:p>
          <a:p>
            <a:pPr lvl="1"/>
            <a:r>
              <a:rPr lang="en-US" altLang="en-US" sz="1600" dirty="0"/>
              <a:t>Then page in and out of swap space</a:t>
            </a:r>
          </a:p>
          <a:p>
            <a:pPr lvl="1"/>
            <a:r>
              <a:rPr lang="en-US" altLang="en-US" sz="1600" dirty="0"/>
              <a:t>Used in older BSD Unix</a:t>
            </a:r>
          </a:p>
          <a:p>
            <a:r>
              <a:rPr lang="en-US" altLang="en-US" sz="1600" dirty="0"/>
              <a:t>Demand page in from program binary on disk, but discard rather than paging out when freeing frame</a:t>
            </a:r>
          </a:p>
          <a:p>
            <a:pPr lvl="1"/>
            <a:r>
              <a:rPr lang="en-US" altLang="en-US" sz="1600" dirty="0"/>
              <a:t>Used in Solaris and current BSD</a:t>
            </a:r>
          </a:p>
          <a:p>
            <a:pPr lvl="1"/>
            <a:r>
              <a:rPr lang="en-US" altLang="en-US" sz="1600" dirty="0"/>
              <a:t>Still need to write to swap space</a:t>
            </a:r>
          </a:p>
          <a:p>
            <a:pPr lvl="2"/>
            <a:r>
              <a:rPr lang="en-US" altLang="en-US" sz="1600" dirty="0"/>
              <a:t>Pages not associated with a file (like stack and heap) – </a:t>
            </a:r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anonymous</a:t>
            </a:r>
            <a:r>
              <a:rPr lang="en-US" altLang="en-US" sz="1600" dirty="0"/>
              <a:t> </a:t>
            </a:r>
            <a:r>
              <a:rPr lang="en-US" altLang="en-US" sz="1600" b="1" dirty="0">
                <a:solidFill>
                  <a:srgbClr val="3366FF"/>
                </a:solidFill>
              </a:rPr>
              <a:t>memory</a:t>
            </a:r>
          </a:p>
          <a:p>
            <a:pPr lvl="2"/>
            <a:r>
              <a:rPr lang="en-US" altLang="en-US" sz="1600" dirty="0"/>
              <a:t>Pages modified in memory but not yet written back to the file system</a:t>
            </a:r>
          </a:p>
          <a:p>
            <a:r>
              <a:rPr lang="en-US" altLang="en-US" sz="1600" dirty="0"/>
              <a:t>Mobile systems</a:t>
            </a:r>
          </a:p>
          <a:p>
            <a:pPr lvl="1"/>
            <a:r>
              <a:rPr lang="en-US" altLang="en-US" sz="1600" dirty="0"/>
              <a:t>Typically don’t support swapping</a:t>
            </a:r>
          </a:p>
          <a:p>
            <a:pPr lvl="1"/>
            <a:r>
              <a:rPr lang="en-US" altLang="en-US" sz="1600" dirty="0"/>
              <a:t>Instead, demand page from file system and reclaim read-only pages (such as code)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651B988-8DE7-4632-AA41-76D04EF9AC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901" y="23738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Copy-on-Write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ECA58894-B517-4286-8DD6-C84ED96ED1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106488"/>
            <a:ext cx="7725745" cy="4530725"/>
          </a:xfrm>
        </p:spPr>
        <p:txBody>
          <a:bodyPr/>
          <a:lstStyle/>
          <a:p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Copy-on-Write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(COW) allows both parent and child processes to initially </a:t>
            </a:r>
            <a:r>
              <a:rPr lang="en-US" altLang="en-US" sz="1600" b="1" i="1" dirty="0"/>
              <a:t>share</a:t>
            </a:r>
            <a:r>
              <a:rPr lang="en-US" altLang="en-US" sz="1600" dirty="0"/>
              <a:t> the same pages in memory</a:t>
            </a:r>
          </a:p>
          <a:p>
            <a:pPr lvl="1"/>
            <a:r>
              <a:rPr lang="en-US" altLang="en-US" sz="1600" dirty="0"/>
              <a:t>If either process modifies a shared page, only then is the page copied</a:t>
            </a:r>
          </a:p>
          <a:p>
            <a:r>
              <a:rPr lang="en-US" altLang="en-US" sz="1600" dirty="0"/>
              <a:t>COW allows more efficient process creation as only modified pages are copied</a:t>
            </a:r>
          </a:p>
          <a:p>
            <a:r>
              <a:rPr lang="en-US" altLang="en-US" sz="1600" dirty="0"/>
              <a:t>In general, free pages are allocated from a </a:t>
            </a:r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pool</a:t>
            </a:r>
            <a:r>
              <a:rPr lang="en-US" altLang="en-US" sz="1600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of </a:t>
            </a:r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zero-fill-on-demand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pages</a:t>
            </a:r>
          </a:p>
          <a:p>
            <a:pPr lvl="1"/>
            <a:r>
              <a:rPr lang="en-US" altLang="en-US" sz="1600" dirty="0"/>
              <a:t>Pool should always have free frames for fast demand page execution</a:t>
            </a:r>
          </a:p>
          <a:p>
            <a:pPr lvl="2"/>
            <a:r>
              <a:rPr lang="en-US" altLang="en-US" sz="1600" dirty="0"/>
              <a:t>Don’t want to have to free a frame as well as other processing on page fault</a:t>
            </a:r>
          </a:p>
          <a:p>
            <a:pPr lvl="1"/>
            <a:r>
              <a:rPr lang="en-US" altLang="en-US" sz="1600" dirty="0"/>
              <a:t>Why zero-out a page before allocating it?</a:t>
            </a:r>
          </a:p>
          <a:p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vfork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1600" dirty="0"/>
              <a:t> variation on 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altLang="en-US" sz="1600" dirty="0"/>
              <a:t>system call has parent suspend and child using copy-on-write address space of parent</a:t>
            </a:r>
          </a:p>
          <a:p>
            <a:pPr lvl="1"/>
            <a:r>
              <a:rPr lang="en-US" altLang="en-US" sz="1600" dirty="0"/>
              <a:t>Designed to have child call 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exec()</a:t>
            </a:r>
          </a:p>
          <a:p>
            <a:pPr lvl="1"/>
            <a:r>
              <a:rPr lang="en-US" altLang="en-US" sz="1600" dirty="0"/>
              <a:t>Very efficient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5252F8A9-3FC4-2F7C-01C7-7B25E04AC518}"/>
                  </a:ext>
                </a:extLst>
              </p14:cNvPr>
              <p14:cNvContentPartPr/>
              <p14:nvPr/>
            </p14:nvContentPartPr>
            <p14:xfrm>
              <a:off x="2769705" y="969309"/>
              <a:ext cx="684720" cy="50256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5252F8A9-3FC4-2F7C-01C7-7B25E04AC5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0705" y="960309"/>
                <a:ext cx="70236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ABE8FDA9-DAC9-A251-637D-72F251581C9E}"/>
                  </a:ext>
                </a:extLst>
              </p14:cNvPr>
              <p14:cNvContentPartPr/>
              <p14:nvPr/>
            </p14:nvContentPartPr>
            <p14:xfrm>
              <a:off x="7978905" y="1495989"/>
              <a:ext cx="564120" cy="5580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ABE8FDA9-DAC9-A251-637D-72F251581C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9905" y="1487349"/>
                <a:ext cx="5817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筆跡 13">
                <a:extLst>
                  <a:ext uri="{FF2B5EF4-FFF2-40B4-BE49-F238E27FC236}">
                    <a16:creationId xmlns:a16="http://schemas.microsoft.com/office/drawing/2014/main" id="{3D3FD741-4A76-4190-2C8D-2A51C2263CFE}"/>
                  </a:ext>
                </a:extLst>
              </p14:cNvPr>
              <p14:cNvContentPartPr/>
              <p14:nvPr/>
            </p14:nvContentPartPr>
            <p14:xfrm>
              <a:off x="3038625" y="2290509"/>
              <a:ext cx="1523880" cy="65160"/>
            </p14:xfrm>
          </p:contentPart>
        </mc:Choice>
        <mc:Fallback xmlns="">
          <p:pic>
            <p:nvPicPr>
              <p:cNvPr id="14" name="筆跡 13">
                <a:extLst>
                  <a:ext uri="{FF2B5EF4-FFF2-40B4-BE49-F238E27FC236}">
                    <a16:creationId xmlns:a16="http://schemas.microsoft.com/office/drawing/2014/main" id="{3D3FD741-4A76-4190-2C8D-2A51C2263C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29625" y="2281509"/>
                <a:ext cx="1541520" cy="8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群組 17">
            <a:extLst>
              <a:ext uri="{FF2B5EF4-FFF2-40B4-BE49-F238E27FC236}">
                <a16:creationId xmlns:a16="http://schemas.microsoft.com/office/drawing/2014/main" id="{5DE453BE-2171-B2B4-FF48-CD4D6579AF3E}"/>
              </a:ext>
            </a:extLst>
          </p:cNvPr>
          <p:cNvGrpSpPr/>
          <p:nvPr/>
        </p:nvGrpSpPr>
        <p:grpSpPr>
          <a:xfrm>
            <a:off x="1548225" y="2561589"/>
            <a:ext cx="6080400" cy="524880"/>
            <a:chOff x="1548225" y="2561589"/>
            <a:chExt cx="6080400" cy="52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筆跡 10">
                  <a:extLst>
                    <a:ext uri="{FF2B5EF4-FFF2-40B4-BE49-F238E27FC236}">
                      <a16:creationId xmlns:a16="http://schemas.microsoft.com/office/drawing/2014/main" id="{C75830DC-EEA4-D875-3145-EC12703DD2D5}"/>
                    </a:ext>
                  </a:extLst>
                </p14:cNvPr>
                <p14:cNvContentPartPr/>
                <p14:nvPr/>
              </p14:nvContentPartPr>
              <p14:xfrm>
                <a:off x="5162625" y="2656629"/>
                <a:ext cx="447840" cy="77760"/>
              </p14:xfrm>
            </p:contentPart>
          </mc:Choice>
          <mc:Fallback xmlns="">
            <p:pic>
              <p:nvPicPr>
                <p:cNvPr id="11" name="筆跡 10">
                  <a:extLst>
                    <a:ext uri="{FF2B5EF4-FFF2-40B4-BE49-F238E27FC236}">
                      <a16:creationId xmlns:a16="http://schemas.microsoft.com/office/drawing/2014/main" id="{C75830DC-EEA4-D875-3145-EC12703DD2D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53625" y="2647629"/>
                  <a:ext cx="4654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11DFEDD0-E43A-46CC-7BF7-0E0FD936F51E}"/>
                    </a:ext>
                  </a:extLst>
                </p14:cNvPr>
                <p14:cNvContentPartPr/>
                <p14:nvPr/>
              </p14:nvContentPartPr>
              <p14:xfrm>
                <a:off x="6021945" y="2687229"/>
                <a:ext cx="1606680" cy="57240"/>
              </p14:xfrm>
            </p:contentPart>
          </mc:Choice>
          <mc:Fallback xmlns=""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11DFEDD0-E43A-46CC-7BF7-0E0FD936F51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12945" y="2678589"/>
                  <a:ext cx="16243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A11F51C1-B1B7-F4AA-A342-F5CF73A13A16}"/>
                    </a:ext>
                  </a:extLst>
                </p14:cNvPr>
                <p14:cNvContentPartPr/>
                <p14:nvPr/>
              </p14:nvContentPartPr>
              <p14:xfrm>
                <a:off x="1548225" y="2561589"/>
                <a:ext cx="639720" cy="498600"/>
              </p14:xfrm>
            </p:contentPart>
          </mc:Choice>
          <mc:Fallback xmlns=""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A11F51C1-B1B7-F4AA-A342-F5CF73A13A1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39225" y="2552949"/>
                  <a:ext cx="65736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筆跡 15">
                  <a:extLst>
                    <a:ext uri="{FF2B5EF4-FFF2-40B4-BE49-F238E27FC236}">
                      <a16:creationId xmlns:a16="http://schemas.microsoft.com/office/drawing/2014/main" id="{F7182198-64FA-0BD9-6619-AFE2EC9D851A}"/>
                    </a:ext>
                  </a:extLst>
                </p14:cNvPr>
                <p14:cNvContentPartPr/>
                <p14:nvPr/>
              </p14:nvContentPartPr>
              <p14:xfrm>
                <a:off x="2762145" y="2603709"/>
                <a:ext cx="714240" cy="482760"/>
              </p14:xfrm>
            </p:contentPart>
          </mc:Choice>
          <mc:Fallback xmlns="">
            <p:pic>
              <p:nvPicPr>
                <p:cNvPr id="16" name="筆跡 15">
                  <a:extLst>
                    <a:ext uri="{FF2B5EF4-FFF2-40B4-BE49-F238E27FC236}">
                      <a16:creationId xmlns:a16="http://schemas.microsoft.com/office/drawing/2014/main" id="{F7182198-64FA-0BD9-6619-AFE2EC9D851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53145" y="2595069"/>
                  <a:ext cx="73188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筆跡 16">
                  <a:extLst>
                    <a:ext uri="{FF2B5EF4-FFF2-40B4-BE49-F238E27FC236}">
                      <a16:creationId xmlns:a16="http://schemas.microsoft.com/office/drawing/2014/main" id="{1277D5A1-2EA7-C3D4-EB72-CB8867E8C223}"/>
                    </a:ext>
                  </a:extLst>
                </p14:cNvPr>
                <p14:cNvContentPartPr/>
                <p14:nvPr/>
              </p14:nvContentPartPr>
              <p14:xfrm>
                <a:off x="4062105" y="2973069"/>
                <a:ext cx="1147680" cy="52200"/>
              </p14:xfrm>
            </p:contentPart>
          </mc:Choice>
          <mc:Fallback xmlns="">
            <p:pic>
              <p:nvPicPr>
                <p:cNvPr id="17" name="筆跡 16">
                  <a:extLst>
                    <a:ext uri="{FF2B5EF4-FFF2-40B4-BE49-F238E27FC236}">
                      <a16:creationId xmlns:a16="http://schemas.microsoft.com/office/drawing/2014/main" id="{1277D5A1-2EA7-C3D4-EB72-CB8867E8C22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053105" y="2964069"/>
                  <a:ext cx="116532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FAFB1962-D5C7-CE33-9F0C-25DB25269EE2}"/>
              </a:ext>
            </a:extLst>
          </p:cNvPr>
          <p:cNvGrpSpPr/>
          <p:nvPr/>
        </p:nvGrpSpPr>
        <p:grpSpPr>
          <a:xfrm>
            <a:off x="4913505" y="4231629"/>
            <a:ext cx="1878480" cy="46440"/>
            <a:chOff x="4913505" y="4231629"/>
            <a:chExt cx="1878480" cy="4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筆跡 19">
                  <a:extLst>
                    <a:ext uri="{FF2B5EF4-FFF2-40B4-BE49-F238E27FC236}">
                      <a16:creationId xmlns:a16="http://schemas.microsoft.com/office/drawing/2014/main" id="{01F07726-ABB4-813D-A018-D1E11D1B2A75}"/>
                    </a:ext>
                  </a:extLst>
                </p14:cNvPr>
                <p14:cNvContentPartPr/>
                <p14:nvPr/>
              </p14:nvContentPartPr>
              <p14:xfrm>
                <a:off x="4913505" y="4231629"/>
                <a:ext cx="1207080" cy="36000"/>
              </p14:xfrm>
            </p:contentPart>
          </mc:Choice>
          <mc:Fallback xmlns="">
            <p:pic>
              <p:nvPicPr>
                <p:cNvPr id="20" name="筆跡 19">
                  <a:extLst>
                    <a:ext uri="{FF2B5EF4-FFF2-40B4-BE49-F238E27FC236}">
                      <a16:creationId xmlns:a16="http://schemas.microsoft.com/office/drawing/2014/main" id="{01F07726-ABB4-813D-A018-D1E11D1B2A7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904865" y="4222629"/>
                  <a:ext cx="1224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16A92806-6268-C321-D69E-59439762929C}"/>
                    </a:ext>
                  </a:extLst>
                </p14:cNvPr>
                <p14:cNvContentPartPr/>
                <p14:nvPr/>
              </p14:nvContentPartPr>
              <p14:xfrm>
                <a:off x="6059025" y="4257189"/>
                <a:ext cx="732960" cy="20880"/>
              </p14:xfrm>
            </p:contentPart>
          </mc:Choice>
          <mc:Fallback xmlns=""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16A92806-6268-C321-D69E-59439762929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50025" y="4248549"/>
                  <a:ext cx="75060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筆跡 22">
                <a:extLst>
                  <a:ext uri="{FF2B5EF4-FFF2-40B4-BE49-F238E27FC236}">
                    <a16:creationId xmlns:a16="http://schemas.microsoft.com/office/drawing/2014/main" id="{4CB6632E-540E-3312-08F6-571EF9049E80}"/>
                  </a:ext>
                </a:extLst>
              </p14:cNvPr>
              <p14:cNvContentPartPr/>
              <p14:nvPr/>
            </p14:nvContentPartPr>
            <p14:xfrm>
              <a:off x="7619625" y="4216509"/>
              <a:ext cx="689400" cy="53640"/>
            </p14:xfrm>
          </p:contentPart>
        </mc:Choice>
        <mc:Fallback xmlns="">
          <p:pic>
            <p:nvPicPr>
              <p:cNvPr id="23" name="筆跡 22">
                <a:extLst>
                  <a:ext uri="{FF2B5EF4-FFF2-40B4-BE49-F238E27FC236}">
                    <a16:creationId xmlns:a16="http://schemas.microsoft.com/office/drawing/2014/main" id="{4CB6632E-540E-3312-08F6-571EF9049E8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610985" y="4207509"/>
                <a:ext cx="7070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筆跡 23">
                <a:extLst>
                  <a:ext uri="{FF2B5EF4-FFF2-40B4-BE49-F238E27FC236}">
                    <a16:creationId xmlns:a16="http://schemas.microsoft.com/office/drawing/2014/main" id="{86CF07A5-47DF-51FB-8745-09FA86CE6E99}"/>
                  </a:ext>
                </a:extLst>
              </p14:cNvPr>
              <p14:cNvContentPartPr/>
              <p14:nvPr/>
            </p14:nvContentPartPr>
            <p14:xfrm>
              <a:off x="1292625" y="4414869"/>
              <a:ext cx="1566360" cy="102240"/>
            </p14:xfrm>
          </p:contentPart>
        </mc:Choice>
        <mc:Fallback xmlns="">
          <p:pic>
            <p:nvPicPr>
              <p:cNvPr id="24" name="筆跡 23">
                <a:extLst>
                  <a:ext uri="{FF2B5EF4-FFF2-40B4-BE49-F238E27FC236}">
                    <a16:creationId xmlns:a16="http://schemas.microsoft.com/office/drawing/2014/main" id="{86CF07A5-47DF-51FB-8745-09FA86CE6E9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83985" y="4405869"/>
                <a:ext cx="158400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5" name="筆跡 24">
                <a:extLst>
                  <a:ext uri="{FF2B5EF4-FFF2-40B4-BE49-F238E27FC236}">
                    <a16:creationId xmlns:a16="http://schemas.microsoft.com/office/drawing/2014/main" id="{4EACECF2-4C08-D7AD-B1AF-11B1678EBC4B}"/>
                  </a:ext>
                </a:extLst>
              </p14:cNvPr>
              <p14:cNvContentPartPr/>
              <p14:nvPr/>
            </p14:nvContentPartPr>
            <p14:xfrm>
              <a:off x="1828305" y="5060349"/>
              <a:ext cx="991800" cy="204480"/>
            </p14:xfrm>
          </p:contentPart>
        </mc:Choice>
        <mc:Fallback xmlns="">
          <p:pic>
            <p:nvPicPr>
              <p:cNvPr id="25" name="筆跡 24">
                <a:extLst>
                  <a:ext uri="{FF2B5EF4-FFF2-40B4-BE49-F238E27FC236}">
                    <a16:creationId xmlns:a16="http://schemas.microsoft.com/office/drawing/2014/main" id="{4EACECF2-4C08-D7AD-B1AF-11B1678EBC4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19305" y="5051349"/>
                <a:ext cx="1009440" cy="222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8ABE1A7-0079-4C5D-AA2D-D1C3165717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6965" y="236344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Before Process 1 Modifies Page C</a:t>
            </a:r>
          </a:p>
        </p:txBody>
      </p:sp>
      <p:pic>
        <p:nvPicPr>
          <p:cNvPr id="29699" name="Picture 4" descr="9">
            <a:extLst>
              <a:ext uri="{FF2B5EF4-FFF2-40B4-BE49-F238E27FC236}">
                <a16:creationId xmlns:a16="http://schemas.microsoft.com/office/drawing/2014/main" id="{BC34FA32-F8B2-44C4-BE2E-AA1E08212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354138"/>
            <a:ext cx="7339013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A963B4BF-36A7-4A02-8DD4-DE6998EE70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7030" y="231420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After Process 1 Modifies Page C</a:t>
            </a:r>
          </a:p>
        </p:txBody>
      </p:sp>
      <p:pic>
        <p:nvPicPr>
          <p:cNvPr id="30723" name="Picture 4" descr="9">
            <a:extLst>
              <a:ext uri="{FF2B5EF4-FFF2-40B4-BE49-F238E27FC236}">
                <a16:creationId xmlns:a16="http://schemas.microsoft.com/office/drawing/2014/main" id="{C5BC398E-0436-4102-B16B-52CDFD1D6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319213"/>
            <a:ext cx="6403975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978B5A08-AFAE-B8D1-B117-C24DC2DEDF19}"/>
              </a:ext>
            </a:extLst>
          </p:cNvPr>
          <p:cNvGrpSpPr/>
          <p:nvPr/>
        </p:nvGrpSpPr>
        <p:grpSpPr>
          <a:xfrm>
            <a:off x="3480705" y="4587669"/>
            <a:ext cx="757800" cy="400680"/>
            <a:chOff x="3480705" y="4587669"/>
            <a:chExt cx="757800" cy="40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筆跡 1">
                  <a:extLst>
                    <a:ext uri="{FF2B5EF4-FFF2-40B4-BE49-F238E27FC236}">
                      <a16:creationId xmlns:a16="http://schemas.microsoft.com/office/drawing/2014/main" id="{888C629C-E18A-E33C-8843-E18A2DFDA9FC}"/>
                    </a:ext>
                  </a:extLst>
                </p14:cNvPr>
                <p14:cNvContentPartPr/>
                <p14:nvPr/>
              </p14:nvContentPartPr>
              <p14:xfrm>
                <a:off x="3527865" y="4599189"/>
                <a:ext cx="103320" cy="73080"/>
              </p14:xfrm>
            </p:contentPart>
          </mc:Choice>
          <mc:Fallback>
            <p:pic>
              <p:nvPicPr>
                <p:cNvPr id="2" name="筆跡 1">
                  <a:extLst>
                    <a:ext uri="{FF2B5EF4-FFF2-40B4-BE49-F238E27FC236}">
                      <a16:creationId xmlns:a16="http://schemas.microsoft.com/office/drawing/2014/main" id="{888C629C-E18A-E33C-8843-E18A2DFDA9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19225" y="4590189"/>
                  <a:ext cx="1209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筆跡 2">
                  <a:extLst>
                    <a:ext uri="{FF2B5EF4-FFF2-40B4-BE49-F238E27FC236}">
                      <a16:creationId xmlns:a16="http://schemas.microsoft.com/office/drawing/2014/main" id="{9C627DC5-305E-D2CC-157B-1769F9EE65C2}"/>
                    </a:ext>
                  </a:extLst>
                </p14:cNvPr>
                <p14:cNvContentPartPr/>
                <p14:nvPr/>
              </p14:nvContentPartPr>
              <p14:xfrm>
                <a:off x="3602025" y="4722309"/>
                <a:ext cx="89280" cy="191160"/>
              </p14:xfrm>
            </p:contentPart>
          </mc:Choice>
          <mc:Fallback>
            <p:pic>
              <p:nvPicPr>
                <p:cNvPr id="3" name="筆跡 2">
                  <a:extLst>
                    <a:ext uri="{FF2B5EF4-FFF2-40B4-BE49-F238E27FC236}">
                      <a16:creationId xmlns:a16="http://schemas.microsoft.com/office/drawing/2014/main" id="{9C627DC5-305E-D2CC-157B-1769F9EE65C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93385" y="4713309"/>
                  <a:ext cx="1069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筆跡 3">
                  <a:extLst>
                    <a:ext uri="{FF2B5EF4-FFF2-40B4-BE49-F238E27FC236}">
                      <a16:creationId xmlns:a16="http://schemas.microsoft.com/office/drawing/2014/main" id="{CA82E89E-4935-0FBF-F4C1-6D86875C9788}"/>
                    </a:ext>
                  </a:extLst>
                </p14:cNvPr>
                <p14:cNvContentPartPr/>
                <p14:nvPr/>
              </p14:nvContentPartPr>
              <p14:xfrm>
                <a:off x="3480705" y="4710429"/>
                <a:ext cx="240480" cy="277920"/>
              </p14:xfrm>
            </p:contentPart>
          </mc:Choice>
          <mc:Fallback>
            <p:pic>
              <p:nvPicPr>
                <p:cNvPr id="4" name="筆跡 3">
                  <a:extLst>
                    <a:ext uri="{FF2B5EF4-FFF2-40B4-BE49-F238E27FC236}">
                      <a16:creationId xmlns:a16="http://schemas.microsoft.com/office/drawing/2014/main" id="{CA82E89E-4935-0FBF-F4C1-6D86875C978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71705" y="4701789"/>
                  <a:ext cx="2581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筆跡 4">
                  <a:extLst>
                    <a:ext uri="{FF2B5EF4-FFF2-40B4-BE49-F238E27FC236}">
                      <a16:creationId xmlns:a16="http://schemas.microsoft.com/office/drawing/2014/main" id="{EC1BBCA1-641C-EB2C-251A-099D3B295806}"/>
                    </a:ext>
                  </a:extLst>
                </p14:cNvPr>
                <p14:cNvContentPartPr/>
                <p14:nvPr/>
              </p14:nvContentPartPr>
              <p14:xfrm>
                <a:off x="3855825" y="4730229"/>
                <a:ext cx="83160" cy="63720"/>
              </p14:xfrm>
            </p:contentPart>
          </mc:Choice>
          <mc:Fallback>
            <p:pic>
              <p:nvPicPr>
                <p:cNvPr id="5" name="筆跡 4">
                  <a:extLst>
                    <a:ext uri="{FF2B5EF4-FFF2-40B4-BE49-F238E27FC236}">
                      <a16:creationId xmlns:a16="http://schemas.microsoft.com/office/drawing/2014/main" id="{EC1BBCA1-641C-EB2C-251A-099D3B2958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46825" y="4721589"/>
                  <a:ext cx="1008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筆跡 5">
                  <a:extLst>
                    <a:ext uri="{FF2B5EF4-FFF2-40B4-BE49-F238E27FC236}">
                      <a16:creationId xmlns:a16="http://schemas.microsoft.com/office/drawing/2014/main" id="{99ECFD53-DD43-741D-17E3-260368540D68}"/>
                    </a:ext>
                  </a:extLst>
                </p14:cNvPr>
                <p14:cNvContentPartPr/>
                <p14:nvPr/>
              </p14:nvContentPartPr>
              <p14:xfrm>
                <a:off x="3890025" y="4682709"/>
                <a:ext cx="39240" cy="282600"/>
              </p14:xfrm>
            </p:contentPart>
          </mc:Choice>
          <mc:Fallback>
            <p:pic>
              <p:nvPicPr>
                <p:cNvPr id="6" name="筆跡 5">
                  <a:extLst>
                    <a:ext uri="{FF2B5EF4-FFF2-40B4-BE49-F238E27FC236}">
                      <a16:creationId xmlns:a16="http://schemas.microsoft.com/office/drawing/2014/main" id="{99ECFD53-DD43-741D-17E3-260368540D6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81385" y="4673709"/>
                  <a:ext cx="568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筆跡 6">
                  <a:extLst>
                    <a:ext uri="{FF2B5EF4-FFF2-40B4-BE49-F238E27FC236}">
                      <a16:creationId xmlns:a16="http://schemas.microsoft.com/office/drawing/2014/main" id="{4C4FBD70-6BC2-9B13-FC96-3402AC894BA8}"/>
                    </a:ext>
                  </a:extLst>
                </p14:cNvPr>
                <p14:cNvContentPartPr/>
                <p14:nvPr/>
              </p14:nvContentPartPr>
              <p14:xfrm>
                <a:off x="3832425" y="4827789"/>
                <a:ext cx="175320" cy="140400"/>
              </p14:xfrm>
            </p:contentPart>
          </mc:Choice>
          <mc:Fallback>
            <p:pic>
              <p:nvPicPr>
                <p:cNvPr id="7" name="筆跡 6">
                  <a:extLst>
                    <a:ext uri="{FF2B5EF4-FFF2-40B4-BE49-F238E27FC236}">
                      <a16:creationId xmlns:a16="http://schemas.microsoft.com/office/drawing/2014/main" id="{4C4FBD70-6BC2-9B13-FC96-3402AC894B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23425" y="4819149"/>
                  <a:ext cx="192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D4E74315-F459-3DAC-CDF9-07FF403B80E1}"/>
                    </a:ext>
                  </a:extLst>
                </p14:cNvPr>
                <p14:cNvContentPartPr/>
                <p14:nvPr/>
              </p14:nvContentPartPr>
              <p14:xfrm>
                <a:off x="3942585" y="4587669"/>
                <a:ext cx="182880" cy="396000"/>
              </p14:xfrm>
            </p:contentPart>
          </mc:Choice>
          <mc:Fallback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D4E74315-F459-3DAC-CDF9-07FF403B80E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33585" y="4579029"/>
                  <a:ext cx="20052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D26E92E8-7A9E-FFFC-C692-AFF3EE677E8D}"/>
                    </a:ext>
                  </a:extLst>
                </p14:cNvPr>
                <p14:cNvContentPartPr/>
                <p14:nvPr/>
              </p14:nvContentPartPr>
              <p14:xfrm>
                <a:off x="4017825" y="4856949"/>
                <a:ext cx="27360" cy="88920"/>
              </p14:xfrm>
            </p:contentPart>
          </mc:Choice>
          <mc:Fallback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D26E92E8-7A9E-FFFC-C692-AFF3EE677E8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08825" y="4848309"/>
                  <a:ext cx="45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EB441B7D-583B-5E13-7132-F78788D36468}"/>
                    </a:ext>
                  </a:extLst>
                </p14:cNvPr>
                <p14:cNvContentPartPr/>
                <p14:nvPr/>
              </p14:nvContentPartPr>
              <p14:xfrm>
                <a:off x="4148145" y="4793589"/>
                <a:ext cx="90360" cy="102600"/>
              </p14:xfrm>
            </p:contentPart>
          </mc:Choice>
          <mc:Fallback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EB441B7D-583B-5E13-7132-F78788D3646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39145" y="4784949"/>
                  <a:ext cx="1080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A39D1EA1-EFA4-B6DA-289B-A7B9AB999890}"/>
              </a:ext>
            </a:extLst>
          </p:cNvPr>
          <p:cNvGrpSpPr/>
          <p:nvPr/>
        </p:nvGrpSpPr>
        <p:grpSpPr>
          <a:xfrm>
            <a:off x="4380705" y="4628709"/>
            <a:ext cx="892080" cy="488160"/>
            <a:chOff x="4380705" y="4628709"/>
            <a:chExt cx="892080" cy="48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1" name="筆跡 10">
                  <a:extLst>
                    <a:ext uri="{FF2B5EF4-FFF2-40B4-BE49-F238E27FC236}">
                      <a16:creationId xmlns:a16="http://schemas.microsoft.com/office/drawing/2014/main" id="{24A4B492-A2E8-9E33-1A48-86CDC869C066}"/>
                    </a:ext>
                  </a:extLst>
                </p14:cNvPr>
                <p14:cNvContentPartPr/>
                <p14:nvPr/>
              </p14:nvContentPartPr>
              <p14:xfrm>
                <a:off x="4380705" y="4714749"/>
                <a:ext cx="126360" cy="262440"/>
              </p14:xfrm>
            </p:contentPart>
          </mc:Choice>
          <mc:Fallback>
            <p:pic>
              <p:nvPicPr>
                <p:cNvPr id="11" name="筆跡 10">
                  <a:extLst>
                    <a:ext uri="{FF2B5EF4-FFF2-40B4-BE49-F238E27FC236}">
                      <a16:creationId xmlns:a16="http://schemas.microsoft.com/office/drawing/2014/main" id="{24A4B492-A2E8-9E33-1A48-86CDC869C06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72065" y="4705749"/>
                  <a:ext cx="1440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B79E679E-BF94-C453-EFAB-BF6A80014048}"/>
                    </a:ext>
                  </a:extLst>
                </p14:cNvPr>
                <p14:cNvContentPartPr/>
                <p14:nvPr/>
              </p14:nvContentPartPr>
              <p14:xfrm>
                <a:off x="4545225" y="4682709"/>
                <a:ext cx="21960" cy="119520"/>
              </p14:xfrm>
            </p:contentPart>
          </mc:Choice>
          <mc:Fallback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B79E679E-BF94-C453-EFAB-BF6A8001404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36225" y="4673709"/>
                  <a:ext cx="39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971097E3-D6AA-DC4E-6427-9986ACB4AF00}"/>
                    </a:ext>
                  </a:extLst>
                </p14:cNvPr>
                <p14:cNvContentPartPr/>
                <p14:nvPr/>
              </p14:nvContentPartPr>
              <p14:xfrm>
                <a:off x="4568985" y="4655709"/>
                <a:ext cx="142560" cy="115920"/>
              </p14:xfrm>
            </p:contentPart>
          </mc:Choice>
          <mc:Fallback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971097E3-D6AA-DC4E-6427-9986ACB4AF0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59985" y="4646709"/>
                  <a:ext cx="160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A08E24A8-A1E9-CCE7-3419-9707E90A03AB}"/>
                    </a:ext>
                  </a:extLst>
                </p14:cNvPr>
                <p14:cNvContentPartPr/>
                <p14:nvPr/>
              </p14:nvContentPartPr>
              <p14:xfrm>
                <a:off x="4562145" y="4628709"/>
                <a:ext cx="93600" cy="423720"/>
              </p14:xfrm>
            </p:contentPart>
          </mc:Choice>
          <mc:Fallback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A08E24A8-A1E9-CCE7-3419-9707E90A03A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53505" y="4619709"/>
                  <a:ext cx="1112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85D291E4-124C-D818-D699-85E3FB10B313}"/>
                    </a:ext>
                  </a:extLst>
                </p14:cNvPr>
                <p14:cNvContentPartPr/>
                <p14:nvPr/>
              </p14:nvContentPartPr>
              <p14:xfrm>
                <a:off x="4636305" y="4748229"/>
                <a:ext cx="96480" cy="54720"/>
              </p14:xfrm>
            </p:contentPart>
          </mc:Choice>
          <mc:Fallback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85D291E4-124C-D818-D699-85E3FB10B31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27665" y="4739589"/>
                  <a:ext cx="1141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6" name="筆跡 15">
                  <a:extLst>
                    <a:ext uri="{FF2B5EF4-FFF2-40B4-BE49-F238E27FC236}">
                      <a16:creationId xmlns:a16="http://schemas.microsoft.com/office/drawing/2014/main" id="{99EE9390-4D30-6A4E-86EE-D72566F8E129}"/>
                    </a:ext>
                  </a:extLst>
                </p14:cNvPr>
                <p14:cNvContentPartPr/>
                <p14:nvPr/>
              </p14:nvContentPartPr>
              <p14:xfrm>
                <a:off x="4636305" y="4797549"/>
                <a:ext cx="74520" cy="106920"/>
              </p14:xfrm>
            </p:contentPart>
          </mc:Choice>
          <mc:Fallback>
            <p:pic>
              <p:nvPicPr>
                <p:cNvPr id="16" name="筆跡 15">
                  <a:extLst>
                    <a:ext uri="{FF2B5EF4-FFF2-40B4-BE49-F238E27FC236}">
                      <a16:creationId xmlns:a16="http://schemas.microsoft.com/office/drawing/2014/main" id="{99EE9390-4D30-6A4E-86EE-D72566F8E12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27665" y="4788909"/>
                  <a:ext cx="92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7" name="筆跡 16">
                  <a:extLst>
                    <a:ext uri="{FF2B5EF4-FFF2-40B4-BE49-F238E27FC236}">
                      <a16:creationId xmlns:a16="http://schemas.microsoft.com/office/drawing/2014/main" id="{AEBD5EB7-8F1C-659B-315D-63A7FC2995E5}"/>
                    </a:ext>
                  </a:extLst>
                </p14:cNvPr>
                <p14:cNvContentPartPr/>
                <p14:nvPr/>
              </p14:nvContentPartPr>
              <p14:xfrm>
                <a:off x="4672305" y="4856589"/>
                <a:ext cx="130320" cy="159480"/>
              </p14:xfrm>
            </p:contentPart>
          </mc:Choice>
          <mc:Fallback>
            <p:pic>
              <p:nvPicPr>
                <p:cNvPr id="17" name="筆跡 16">
                  <a:extLst>
                    <a:ext uri="{FF2B5EF4-FFF2-40B4-BE49-F238E27FC236}">
                      <a16:creationId xmlns:a16="http://schemas.microsoft.com/office/drawing/2014/main" id="{AEBD5EB7-8F1C-659B-315D-63A7FC2995E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63665" y="4847949"/>
                  <a:ext cx="147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8" name="筆跡 17">
                  <a:extLst>
                    <a:ext uri="{FF2B5EF4-FFF2-40B4-BE49-F238E27FC236}">
                      <a16:creationId xmlns:a16="http://schemas.microsoft.com/office/drawing/2014/main" id="{9E4F1BBB-9364-FBC2-1423-9653988DFC3D}"/>
                    </a:ext>
                  </a:extLst>
                </p14:cNvPr>
                <p14:cNvContentPartPr/>
                <p14:nvPr/>
              </p14:nvContentPartPr>
              <p14:xfrm>
                <a:off x="4884705" y="4756509"/>
                <a:ext cx="47880" cy="184680"/>
              </p14:xfrm>
            </p:contentPart>
          </mc:Choice>
          <mc:Fallback>
            <p:pic>
              <p:nvPicPr>
                <p:cNvPr id="18" name="筆跡 17">
                  <a:extLst>
                    <a:ext uri="{FF2B5EF4-FFF2-40B4-BE49-F238E27FC236}">
                      <a16:creationId xmlns:a16="http://schemas.microsoft.com/office/drawing/2014/main" id="{9E4F1BBB-9364-FBC2-1423-9653988DFC3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75705" y="4747509"/>
                  <a:ext cx="655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9" name="筆跡 18">
                  <a:extLst>
                    <a:ext uri="{FF2B5EF4-FFF2-40B4-BE49-F238E27FC236}">
                      <a16:creationId xmlns:a16="http://schemas.microsoft.com/office/drawing/2014/main" id="{8B734984-11D4-65CC-14EE-C16F2A0AA293}"/>
                    </a:ext>
                  </a:extLst>
                </p14:cNvPr>
                <p14:cNvContentPartPr/>
                <p14:nvPr/>
              </p14:nvContentPartPr>
              <p14:xfrm>
                <a:off x="4946265" y="4811949"/>
                <a:ext cx="34560" cy="173160"/>
              </p14:xfrm>
            </p:contentPart>
          </mc:Choice>
          <mc:Fallback>
            <p:pic>
              <p:nvPicPr>
                <p:cNvPr id="19" name="筆跡 18">
                  <a:extLst>
                    <a:ext uri="{FF2B5EF4-FFF2-40B4-BE49-F238E27FC236}">
                      <a16:creationId xmlns:a16="http://schemas.microsoft.com/office/drawing/2014/main" id="{8B734984-11D4-65CC-14EE-C16F2A0AA29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37265" y="4803309"/>
                  <a:ext cx="52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0" name="筆跡 19">
                  <a:extLst>
                    <a:ext uri="{FF2B5EF4-FFF2-40B4-BE49-F238E27FC236}">
                      <a16:creationId xmlns:a16="http://schemas.microsoft.com/office/drawing/2014/main" id="{1928EF8B-7D9C-D766-7747-37C0642F7166}"/>
                    </a:ext>
                  </a:extLst>
                </p14:cNvPr>
                <p14:cNvContentPartPr/>
                <p14:nvPr/>
              </p14:nvContentPartPr>
              <p14:xfrm>
                <a:off x="5018625" y="4738149"/>
                <a:ext cx="6480" cy="91440"/>
              </p14:xfrm>
            </p:contentPart>
          </mc:Choice>
          <mc:Fallback>
            <p:pic>
              <p:nvPicPr>
                <p:cNvPr id="20" name="筆跡 19">
                  <a:extLst>
                    <a:ext uri="{FF2B5EF4-FFF2-40B4-BE49-F238E27FC236}">
                      <a16:creationId xmlns:a16="http://schemas.microsoft.com/office/drawing/2014/main" id="{1928EF8B-7D9C-D766-7747-37C0642F716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09985" y="4729149"/>
                  <a:ext cx="241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5DA3906E-BAB4-3A10-C5B5-863B27D1A1B3}"/>
                    </a:ext>
                  </a:extLst>
                </p14:cNvPr>
                <p14:cNvContentPartPr/>
                <p14:nvPr/>
              </p14:nvContentPartPr>
              <p14:xfrm>
                <a:off x="5033745" y="4646349"/>
                <a:ext cx="147240" cy="253440"/>
              </p14:xfrm>
            </p:contentPart>
          </mc:Choice>
          <mc:Fallback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5DA3906E-BAB4-3A10-C5B5-863B27D1A1B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24745" y="4637709"/>
                  <a:ext cx="1648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2" name="筆跡 21">
                  <a:extLst>
                    <a:ext uri="{FF2B5EF4-FFF2-40B4-BE49-F238E27FC236}">
                      <a16:creationId xmlns:a16="http://schemas.microsoft.com/office/drawing/2014/main" id="{2111B576-DCA8-07AE-1DDB-C54F24C47182}"/>
                    </a:ext>
                  </a:extLst>
                </p14:cNvPr>
                <p14:cNvContentPartPr/>
                <p14:nvPr/>
              </p14:nvContentPartPr>
              <p14:xfrm>
                <a:off x="5033025" y="4830309"/>
                <a:ext cx="130320" cy="286560"/>
              </p14:xfrm>
            </p:contentPart>
          </mc:Choice>
          <mc:Fallback>
            <p:pic>
              <p:nvPicPr>
                <p:cNvPr id="22" name="筆跡 21">
                  <a:extLst>
                    <a:ext uri="{FF2B5EF4-FFF2-40B4-BE49-F238E27FC236}">
                      <a16:creationId xmlns:a16="http://schemas.microsoft.com/office/drawing/2014/main" id="{2111B576-DCA8-07AE-1DDB-C54F24C4718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24025" y="4821309"/>
                  <a:ext cx="1479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3" name="筆跡 22">
                  <a:extLst>
                    <a:ext uri="{FF2B5EF4-FFF2-40B4-BE49-F238E27FC236}">
                      <a16:creationId xmlns:a16="http://schemas.microsoft.com/office/drawing/2014/main" id="{58806427-95DA-C9E4-D2C1-69AD1B0FD974}"/>
                    </a:ext>
                  </a:extLst>
                </p14:cNvPr>
                <p14:cNvContentPartPr/>
                <p14:nvPr/>
              </p14:nvContentPartPr>
              <p14:xfrm>
                <a:off x="5107545" y="4964949"/>
                <a:ext cx="165240" cy="98640"/>
              </p14:xfrm>
            </p:contentPart>
          </mc:Choice>
          <mc:Fallback>
            <p:pic>
              <p:nvPicPr>
                <p:cNvPr id="23" name="筆跡 22">
                  <a:extLst>
                    <a:ext uri="{FF2B5EF4-FFF2-40B4-BE49-F238E27FC236}">
                      <a16:creationId xmlns:a16="http://schemas.microsoft.com/office/drawing/2014/main" id="{58806427-95DA-C9E4-D2C1-69AD1B0FD97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98905" y="4955949"/>
                  <a:ext cx="18288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A51EF08C-CD96-258A-0005-3BAEB0318EA1}"/>
              </a:ext>
            </a:extLst>
          </p:cNvPr>
          <p:cNvGrpSpPr/>
          <p:nvPr/>
        </p:nvGrpSpPr>
        <p:grpSpPr>
          <a:xfrm>
            <a:off x="5592465" y="4734189"/>
            <a:ext cx="718200" cy="339480"/>
            <a:chOff x="5592465" y="4734189"/>
            <a:chExt cx="718200" cy="33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1" name="筆跡 40">
                  <a:extLst>
                    <a:ext uri="{FF2B5EF4-FFF2-40B4-BE49-F238E27FC236}">
                      <a16:creationId xmlns:a16="http://schemas.microsoft.com/office/drawing/2014/main" id="{73237A85-8041-69DC-4785-33A73214315D}"/>
                    </a:ext>
                  </a:extLst>
                </p14:cNvPr>
                <p14:cNvContentPartPr/>
                <p14:nvPr/>
              </p14:nvContentPartPr>
              <p14:xfrm>
                <a:off x="5592465" y="4832469"/>
                <a:ext cx="117720" cy="207000"/>
              </p14:xfrm>
            </p:contentPart>
          </mc:Choice>
          <mc:Fallback>
            <p:pic>
              <p:nvPicPr>
                <p:cNvPr id="41" name="筆跡 40">
                  <a:extLst>
                    <a:ext uri="{FF2B5EF4-FFF2-40B4-BE49-F238E27FC236}">
                      <a16:creationId xmlns:a16="http://schemas.microsoft.com/office/drawing/2014/main" id="{73237A85-8041-69DC-4785-33A73214315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83825" y="4823829"/>
                  <a:ext cx="135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2" name="筆跡 41">
                  <a:extLst>
                    <a:ext uri="{FF2B5EF4-FFF2-40B4-BE49-F238E27FC236}">
                      <a16:creationId xmlns:a16="http://schemas.microsoft.com/office/drawing/2014/main" id="{B9811750-3AF0-3914-05FC-8EB2B0F4A901}"/>
                    </a:ext>
                  </a:extLst>
                </p14:cNvPr>
                <p14:cNvContentPartPr/>
                <p14:nvPr/>
              </p14:nvContentPartPr>
              <p14:xfrm>
                <a:off x="5719545" y="4753629"/>
                <a:ext cx="163800" cy="156240"/>
              </p14:xfrm>
            </p:contentPart>
          </mc:Choice>
          <mc:Fallback>
            <p:pic>
              <p:nvPicPr>
                <p:cNvPr id="42" name="筆跡 41">
                  <a:extLst>
                    <a:ext uri="{FF2B5EF4-FFF2-40B4-BE49-F238E27FC236}">
                      <a16:creationId xmlns:a16="http://schemas.microsoft.com/office/drawing/2014/main" id="{B9811750-3AF0-3914-05FC-8EB2B0F4A90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10905" y="4744989"/>
                  <a:ext cx="181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3" name="筆跡 42">
                  <a:extLst>
                    <a:ext uri="{FF2B5EF4-FFF2-40B4-BE49-F238E27FC236}">
                      <a16:creationId xmlns:a16="http://schemas.microsoft.com/office/drawing/2014/main" id="{1C6C8A15-CE7E-D2F0-FB14-AE84FF05956F}"/>
                    </a:ext>
                  </a:extLst>
                </p14:cNvPr>
                <p14:cNvContentPartPr/>
                <p14:nvPr/>
              </p14:nvContentPartPr>
              <p14:xfrm>
                <a:off x="5930865" y="4734189"/>
                <a:ext cx="154800" cy="339480"/>
              </p14:xfrm>
            </p:contentPart>
          </mc:Choice>
          <mc:Fallback>
            <p:pic>
              <p:nvPicPr>
                <p:cNvPr id="43" name="筆跡 42">
                  <a:extLst>
                    <a:ext uri="{FF2B5EF4-FFF2-40B4-BE49-F238E27FC236}">
                      <a16:creationId xmlns:a16="http://schemas.microsoft.com/office/drawing/2014/main" id="{1C6C8A15-CE7E-D2F0-FB14-AE84FF05956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21865" y="4725549"/>
                  <a:ext cx="1724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4" name="筆跡 43">
                  <a:extLst>
                    <a:ext uri="{FF2B5EF4-FFF2-40B4-BE49-F238E27FC236}">
                      <a16:creationId xmlns:a16="http://schemas.microsoft.com/office/drawing/2014/main" id="{702E907D-E43B-1B99-6E92-C2F94F9EA9DD}"/>
                    </a:ext>
                  </a:extLst>
                </p14:cNvPr>
                <p14:cNvContentPartPr/>
                <p14:nvPr/>
              </p14:nvContentPartPr>
              <p14:xfrm>
                <a:off x="6122385" y="4765509"/>
                <a:ext cx="188280" cy="192240"/>
              </p14:xfrm>
            </p:contentPart>
          </mc:Choice>
          <mc:Fallback>
            <p:pic>
              <p:nvPicPr>
                <p:cNvPr id="44" name="筆跡 43">
                  <a:extLst>
                    <a:ext uri="{FF2B5EF4-FFF2-40B4-BE49-F238E27FC236}">
                      <a16:creationId xmlns:a16="http://schemas.microsoft.com/office/drawing/2014/main" id="{702E907D-E43B-1B99-6E92-C2F94F9EA9D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13385" y="4756509"/>
                  <a:ext cx="205920" cy="20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5" name="筆跡 44">
                <a:extLst>
                  <a:ext uri="{FF2B5EF4-FFF2-40B4-BE49-F238E27FC236}">
                    <a16:creationId xmlns:a16="http://schemas.microsoft.com/office/drawing/2014/main" id="{6655450A-C8AD-6579-0934-4518AA50BC2E}"/>
                  </a:ext>
                </a:extLst>
              </p14:cNvPr>
              <p14:cNvContentPartPr/>
              <p14:nvPr/>
            </p14:nvContentPartPr>
            <p14:xfrm>
              <a:off x="6555825" y="4682709"/>
              <a:ext cx="190080" cy="289800"/>
            </p14:xfrm>
          </p:contentPart>
        </mc:Choice>
        <mc:Fallback>
          <p:pic>
            <p:nvPicPr>
              <p:cNvPr id="45" name="筆跡 44">
                <a:extLst>
                  <a:ext uri="{FF2B5EF4-FFF2-40B4-BE49-F238E27FC236}">
                    <a16:creationId xmlns:a16="http://schemas.microsoft.com/office/drawing/2014/main" id="{6655450A-C8AD-6579-0934-4518AA50BC2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547185" y="4673709"/>
                <a:ext cx="207720" cy="30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群組 56">
            <a:extLst>
              <a:ext uri="{FF2B5EF4-FFF2-40B4-BE49-F238E27FC236}">
                <a16:creationId xmlns:a16="http://schemas.microsoft.com/office/drawing/2014/main" id="{D7C4C328-D400-7328-445E-630786D47041}"/>
              </a:ext>
            </a:extLst>
          </p:cNvPr>
          <p:cNvGrpSpPr/>
          <p:nvPr/>
        </p:nvGrpSpPr>
        <p:grpSpPr>
          <a:xfrm>
            <a:off x="7065225" y="4747149"/>
            <a:ext cx="388080" cy="295560"/>
            <a:chOff x="7065225" y="4747149"/>
            <a:chExt cx="388080" cy="29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6" name="筆跡 45">
                  <a:extLst>
                    <a:ext uri="{FF2B5EF4-FFF2-40B4-BE49-F238E27FC236}">
                      <a16:creationId xmlns:a16="http://schemas.microsoft.com/office/drawing/2014/main" id="{FAF5E467-BE44-50EF-4A22-655CAE0F3E88}"/>
                    </a:ext>
                  </a:extLst>
                </p14:cNvPr>
                <p14:cNvContentPartPr/>
                <p14:nvPr/>
              </p14:nvContentPartPr>
              <p14:xfrm>
                <a:off x="7065225" y="4790709"/>
                <a:ext cx="47160" cy="243000"/>
              </p14:xfrm>
            </p:contentPart>
          </mc:Choice>
          <mc:Fallback>
            <p:pic>
              <p:nvPicPr>
                <p:cNvPr id="46" name="筆跡 45">
                  <a:extLst>
                    <a:ext uri="{FF2B5EF4-FFF2-40B4-BE49-F238E27FC236}">
                      <a16:creationId xmlns:a16="http://schemas.microsoft.com/office/drawing/2014/main" id="{FAF5E467-BE44-50EF-4A22-655CAE0F3E8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56225" y="4782069"/>
                  <a:ext cx="648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7" name="筆跡 46">
                  <a:extLst>
                    <a:ext uri="{FF2B5EF4-FFF2-40B4-BE49-F238E27FC236}">
                      <a16:creationId xmlns:a16="http://schemas.microsoft.com/office/drawing/2014/main" id="{BAF2C319-1AF7-D511-24F2-069E5C5EB44C}"/>
                    </a:ext>
                  </a:extLst>
                </p14:cNvPr>
                <p14:cNvContentPartPr/>
                <p14:nvPr/>
              </p14:nvContentPartPr>
              <p14:xfrm>
                <a:off x="7093305" y="4852269"/>
                <a:ext cx="130320" cy="172080"/>
              </p14:xfrm>
            </p:contentPart>
          </mc:Choice>
          <mc:Fallback>
            <p:pic>
              <p:nvPicPr>
                <p:cNvPr id="47" name="筆跡 46">
                  <a:extLst>
                    <a:ext uri="{FF2B5EF4-FFF2-40B4-BE49-F238E27FC236}">
                      <a16:creationId xmlns:a16="http://schemas.microsoft.com/office/drawing/2014/main" id="{BAF2C319-1AF7-D511-24F2-069E5C5EB44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84305" y="4843629"/>
                  <a:ext cx="1479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8" name="筆跡 47">
                  <a:extLst>
                    <a:ext uri="{FF2B5EF4-FFF2-40B4-BE49-F238E27FC236}">
                      <a16:creationId xmlns:a16="http://schemas.microsoft.com/office/drawing/2014/main" id="{071B9230-AEB4-6003-C76F-1D15AC02BCBD}"/>
                    </a:ext>
                  </a:extLst>
                </p14:cNvPr>
                <p14:cNvContentPartPr/>
                <p14:nvPr/>
              </p14:nvContentPartPr>
              <p14:xfrm>
                <a:off x="7102665" y="4940469"/>
                <a:ext cx="119160" cy="84240"/>
              </p14:xfrm>
            </p:contentPart>
          </mc:Choice>
          <mc:Fallback>
            <p:pic>
              <p:nvPicPr>
                <p:cNvPr id="48" name="筆跡 47">
                  <a:extLst>
                    <a:ext uri="{FF2B5EF4-FFF2-40B4-BE49-F238E27FC236}">
                      <a16:creationId xmlns:a16="http://schemas.microsoft.com/office/drawing/2014/main" id="{071B9230-AEB4-6003-C76F-1D15AC02BCB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94025" y="4931829"/>
                  <a:ext cx="1368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9" name="筆跡 48">
                  <a:extLst>
                    <a:ext uri="{FF2B5EF4-FFF2-40B4-BE49-F238E27FC236}">
                      <a16:creationId xmlns:a16="http://schemas.microsoft.com/office/drawing/2014/main" id="{272A379E-3036-00D6-6FC1-A070DF46CD60}"/>
                    </a:ext>
                  </a:extLst>
                </p14:cNvPr>
                <p14:cNvContentPartPr/>
                <p14:nvPr/>
              </p14:nvContentPartPr>
              <p14:xfrm>
                <a:off x="7271145" y="4747149"/>
                <a:ext cx="182160" cy="295560"/>
              </p14:xfrm>
            </p:contentPart>
          </mc:Choice>
          <mc:Fallback>
            <p:pic>
              <p:nvPicPr>
                <p:cNvPr id="49" name="筆跡 48">
                  <a:extLst>
                    <a:ext uri="{FF2B5EF4-FFF2-40B4-BE49-F238E27FC236}">
                      <a16:creationId xmlns:a16="http://schemas.microsoft.com/office/drawing/2014/main" id="{272A379E-3036-00D6-6FC1-A070DF46CD6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262145" y="4738509"/>
                  <a:ext cx="199800" cy="31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3DA7839F-E5BA-B5F2-506F-F40078B8B9C2}"/>
              </a:ext>
            </a:extLst>
          </p:cNvPr>
          <p:cNvGrpSpPr/>
          <p:nvPr/>
        </p:nvGrpSpPr>
        <p:grpSpPr>
          <a:xfrm>
            <a:off x="7655985" y="4710429"/>
            <a:ext cx="1169280" cy="267120"/>
            <a:chOff x="7655985" y="4710429"/>
            <a:chExt cx="1169280" cy="26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0" name="筆跡 49">
                  <a:extLst>
                    <a:ext uri="{FF2B5EF4-FFF2-40B4-BE49-F238E27FC236}">
                      <a16:creationId xmlns:a16="http://schemas.microsoft.com/office/drawing/2014/main" id="{3EF37880-7FD6-13DD-6032-CA579FDE71C2}"/>
                    </a:ext>
                  </a:extLst>
                </p14:cNvPr>
                <p14:cNvContentPartPr/>
                <p14:nvPr/>
              </p14:nvContentPartPr>
              <p14:xfrm>
                <a:off x="7655985" y="4801509"/>
                <a:ext cx="276840" cy="165600"/>
              </p14:xfrm>
            </p:contentPart>
          </mc:Choice>
          <mc:Fallback>
            <p:pic>
              <p:nvPicPr>
                <p:cNvPr id="50" name="筆跡 49">
                  <a:extLst>
                    <a:ext uri="{FF2B5EF4-FFF2-40B4-BE49-F238E27FC236}">
                      <a16:creationId xmlns:a16="http://schemas.microsoft.com/office/drawing/2014/main" id="{3EF37880-7FD6-13DD-6032-CA579FDE71C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47345" y="4792509"/>
                  <a:ext cx="2944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1" name="筆跡 50">
                  <a:extLst>
                    <a:ext uri="{FF2B5EF4-FFF2-40B4-BE49-F238E27FC236}">
                      <a16:creationId xmlns:a16="http://schemas.microsoft.com/office/drawing/2014/main" id="{F5BAC1F0-7525-BCCF-F4D3-3177D5614FC3}"/>
                    </a:ext>
                  </a:extLst>
                </p14:cNvPr>
                <p14:cNvContentPartPr/>
                <p14:nvPr/>
              </p14:nvContentPartPr>
              <p14:xfrm>
                <a:off x="8025705" y="4821309"/>
                <a:ext cx="89280" cy="156240"/>
              </p14:xfrm>
            </p:contentPart>
          </mc:Choice>
          <mc:Fallback>
            <p:pic>
              <p:nvPicPr>
                <p:cNvPr id="51" name="筆跡 50">
                  <a:extLst>
                    <a:ext uri="{FF2B5EF4-FFF2-40B4-BE49-F238E27FC236}">
                      <a16:creationId xmlns:a16="http://schemas.microsoft.com/office/drawing/2014/main" id="{F5BAC1F0-7525-BCCF-F4D3-3177D5614FC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16705" y="4812309"/>
                  <a:ext cx="106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2" name="筆跡 51">
                  <a:extLst>
                    <a:ext uri="{FF2B5EF4-FFF2-40B4-BE49-F238E27FC236}">
                      <a16:creationId xmlns:a16="http://schemas.microsoft.com/office/drawing/2014/main" id="{BE6445E3-0412-922A-67A7-B7E5FC81CB9A}"/>
                    </a:ext>
                  </a:extLst>
                </p14:cNvPr>
                <p14:cNvContentPartPr/>
                <p14:nvPr/>
              </p14:nvContentPartPr>
              <p14:xfrm>
                <a:off x="8164665" y="4770909"/>
                <a:ext cx="115560" cy="96840"/>
              </p14:xfrm>
            </p:contentPart>
          </mc:Choice>
          <mc:Fallback>
            <p:pic>
              <p:nvPicPr>
                <p:cNvPr id="52" name="筆跡 51">
                  <a:extLst>
                    <a:ext uri="{FF2B5EF4-FFF2-40B4-BE49-F238E27FC236}">
                      <a16:creationId xmlns:a16="http://schemas.microsoft.com/office/drawing/2014/main" id="{BE6445E3-0412-922A-67A7-B7E5FC81CB9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55665" y="4761909"/>
                  <a:ext cx="133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3" name="筆跡 52">
                  <a:extLst>
                    <a:ext uri="{FF2B5EF4-FFF2-40B4-BE49-F238E27FC236}">
                      <a16:creationId xmlns:a16="http://schemas.microsoft.com/office/drawing/2014/main" id="{5404EA34-261C-9CE7-D2C0-482EAB1300D8}"/>
                    </a:ext>
                  </a:extLst>
                </p14:cNvPr>
                <p14:cNvContentPartPr/>
                <p14:nvPr/>
              </p14:nvContentPartPr>
              <p14:xfrm>
                <a:off x="8187705" y="4741389"/>
                <a:ext cx="349200" cy="229320"/>
              </p14:xfrm>
            </p:contentPart>
          </mc:Choice>
          <mc:Fallback>
            <p:pic>
              <p:nvPicPr>
                <p:cNvPr id="53" name="筆跡 52">
                  <a:extLst>
                    <a:ext uri="{FF2B5EF4-FFF2-40B4-BE49-F238E27FC236}">
                      <a16:creationId xmlns:a16="http://schemas.microsoft.com/office/drawing/2014/main" id="{5404EA34-261C-9CE7-D2C0-482EAB1300D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179065" y="4732749"/>
                  <a:ext cx="3668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4" name="筆跡 53">
                  <a:extLst>
                    <a:ext uri="{FF2B5EF4-FFF2-40B4-BE49-F238E27FC236}">
                      <a16:creationId xmlns:a16="http://schemas.microsoft.com/office/drawing/2014/main" id="{D64A9EA7-B37A-AB1C-B059-421A7F6FCC75}"/>
                    </a:ext>
                  </a:extLst>
                </p14:cNvPr>
                <p14:cNvContentPartPr/>
                <p14:nvPr/>
              </p14:nvContentPartPr>
              <p14:xfrm>
                <a:off x="8532225" y="4784229"/>
                <a:ext cx="122040" cy="105120"/>
              </p14:xfrm>
            </p:contentPart>
          </mc:Choice>
          <mc:Fallback>
            <p:pic>
              <p:nvPicPr>
                <p:cNvPr id="54" name="筆跡 53">
                  <a:extLst>
                    <a:ext uri="{FF2B5EF4-FFF2-40B4-BE49-F238E27FC236}">
                      <a16:creationId xmlns:a16="http://schemas.microsoft.com/office/drawing/2014/main" id="{D64A9EA7-B37A-AB1C-B059-421A7F6FCC7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23225" y="4775229"/>
                  <a:ext cx="1396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5" name="筆跡 54">
                  <a:extLst>
                    <a:ext uri="{FF2B5EF4-FFF2-40B4-BE49-F238E27FC236}">
                      <a16:creationId xmlns:a16="http://schemas.microsoft.com/office/drawing/2014/main" id="{5BC81EA9-D519-8794-3DFE-F45F81ECB36F}"/>
                    </a:ext>
                  </a:extLst>
                </p14:cNvPr>
                <p14:cNvContentPartPr/>
                <p14:nvPr/>
              </p14:nvContentPartPr>
              <p14:xfrm>
                <a:off x="8672985" y="4710429"/>
                <a:ext cx="152280" cy="195120"/>
              </p14:xfrm>
            </p:contentPart>
          </mc:Choice>
          <mc:Fallback>
            <p:pic>
              <p:nvPicPr>
                <p:cNvPr id="55" name="筆跡 54">
                  <a:extLst>
                    <a:ext uri="{FF2B5EF4-FFF2-40B4-BE49-F238E27FC236}">
                      <a16:creationId xmlns:a16="http://schemas.microsoft.com/office/drawing/2014/main" id="{5BC81EA9-D519-8794-3DFE-F45F81ECB36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663985" y="4701789"/>
                  <a:ext cx="16992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27" name="群組 30726">
            <a:extLst>
              <a:ext uri="{FF2B5EF4-FFF2-40B4-BE49-F238E27FC236}">
                <a16:creationId xmlns:a16="http://schemas.microsoft.com/office/drawing/2014/main" id="{7133339B-F3AC-AE7A-66D7-51FAFEA9E24D}"/>
              </a:ext>
            </a:extLst>
          </p:cNvPr>
          <p:cNvGrpSpPr/>
          <p:nvPr/>
        </p:nvGrpSpPr>
        <p:grpSpPr>
          <a:xfrm>
            <a:off x="3370905" y="5292189"/>
            <a:ext cx="397080" cy="402120"/>
            <a:chOff x="3370905" y="5292189"/>
            <a:chExt cx="397080" cy="40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9" name="筆跡 58">
                  <a:extLst>
                    <a:ext uri="{FF2B5EF4-FFF2-40B4-BE49-F238E27FC236}">
                      <a16:creationId xmlns:a16="http://schemas.microsoft.com/office/drawing/2014/main" id="{863A77C2-E45C-DC92-80AB-8AC91D523C3B}"/>
                    </a:ext>
                  </a:extLst>
                </p14:cNvPr>
                <p14:cNvContentPartPr/>
                <p14:nvPr/>
              </p14:nvContentPartPr>
              <p14:xfrm>
                <a:off x="3485745" y="5403069"/>
                <a:ext cx="15120" cy="60120"/>
              </p14:xfrm>
            </p:contentPart>
          </mc:Choice>
          <mc:Fallback>
            <p:pic>
              <p:nvPicPr>
                <p:cNvPr id="59" name="筆跡 58">
                  <a:extLst>
                    <a:ext uri="{FF2B5EF4-FFF2-40B4-BE49-F238E27FC236}">
                      <a16:creationId xmlns:a16="http://schemas.microsoft.com/office/drawing/2014/main" id="{863A77C2-E45C-DC92-80AB-8AC91D523C3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76745" y="5394429"/>
                  <a:ext cx="32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0" name="筆跡 59">
                  <a:extLst>
                    <a:ext uri="{FF2B5EF4-FFF2-40B4-BE49-F238E27FC236}">
                      <a16:creationId xmlns:a16="http://schemas.microsoft.com/office/drawing/2014/main" id="{E78C8F22-F6C7-94DF-8F67-1184EEEEA10A}"/>
                    </a:ext>
                  </a:extLst>
                </p14:cNvPr>
                <p14:cNvContentPartPr/>
                <p14:nvPr/>
              </p14:nvContentPartPr>
              <p14:xfrm>
                <a:off x="3573945" y="5329269"/>
                <a:ext cx="19080" cy="147600"/>
              </p14:xfrm>
            </p:contentPart>
          </mc:Choice>
          <mc:Fallback>
            <p:pic>
              <p:nvPicPr>
                <p:cNvPr id="60" name="筆跡 59">
                  <a:extLst>
                    <a:ext uri="{FF2B5EF4-FFF2-40B4-BE49-F238E27FC236}">
                      <a16:creationId xmlns:a16="http://schemas.microsoft.com/office/drawing/2014/main" id="{E78C8F22-F6C7-94DF-8F67-1184EEEEA10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65305" y="5320269"/>
                  <a:ext cx="36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1" name="筆跡 60">
                  <a:extLst>
                    <a:ext uri="{FF2B5EF4-FFF2-40B4-BE49-F238E27FC236}">
                      <a16:creationId xmlns:a16="http://schemas.microsoft.com/office/drawing/2014/main" id="{6A4A5D78-1761-1834-6E9E-74333AEC4FCC}"/>
                    </a:ext>
                  </a:extLst>
                </p14:cNvPr>
                <p14:cNvContentPartPr/>
                <p14:nvPr/>
              </p14:nvContentPartPr>
              <p14:xfrm>
                <a:off x="3409785" y="5375709"/>
                <a:ext cx="13320" cy="66960"/>
              </p14:xfrm>
            </p:contentPart>
          </mc:Choice>
          <mc:Fallback>
            <p:pic>
              <p:nvPicPr>
                <p:cNvPr id="61" name="筆跡 60">
                  <a:extLst>
                    <a:ext uri="{FF2B5EF4-FFF2-40B4-BE49-F238E27FC236}">
                      <a16:creationId xmlns:a16="http://schemas.microsoft.com/office/drawing/2014/main" id="{6A4A5D78-1761-1834-6E9E-74333AEC4FC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401145" y="5366709"/>
                  <a:ext cx="309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2" name="筆跡 61">
                  <a:extLst>
                    <a:ext uri="{FF2B5EF4-FFF2-40B4-BE49-F238E27FC236}">
                      <a16:creationId xmlns:a16="http://schemas.microsoft.com/office/drawing/2014/main" id="{0E14833F-3C96-5FFE-1459-4C50A9B8BD6F}"/>
                    </a:ext>
                  </a:extLst>
                </p14:cNvPr>
                <p14:cNvContentPartPr/>
                <p14:nvPr/>
              </p14:nvContentPartPr>
              <p14:xfrm>
                <a:off x="3555585" y="5338629"/>
                <a:ext cx="65160" cy="128160"/>
              </p14:xfrm>
            </p:contentPart>
          </mc:Choice>
          <mc:Fallback>
            <p:pic>
              <p:nvPicPr>
                <p:cNvPr id="62" name="筆跡 61">
                  <a:extLst>
                    <a:ext uri="{FF2B5EF4-FFF2-40B4-BE49-F238E27FC236}">
                      <a16:creationId xmlns:a16="http://schemas.microsoft.com/office/drawing/2014/main" id="{0E14833F-3C96-5FFE-1459-4C50A9B8BD6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46945" y="5329629"/>
                  <a:ext cx="82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3" name="筆跡 62">
                  <a:extLst>
                    <a:ext uri="{FF2B5EF4-FFF2-40B4-BE49-F238E27FC236}">
                      <a16:creationId xmlns:a16="http://schemas.microsoft.com/office/drawing/2014/main" id="{F66FB269-8D2D-CA80-E01B-73A0C253D2CD}"/>
                    </a:ext>
                  </a:extLst>
                </p14:cNvPr>
                <p14:cNvContentPartPr/>
                <p14:nvPr/>
              </p14:nvContentPartPr>
              <p14:xfrm>
                <a:off x="3370905" y="5457429"/>
                <a:ext cx="175680" cy="84600"/>
              </p14:xfrm>
            </p:contentPart>
          </mc:Choice>
          <mc:Fallback>
            <p:pic>
              <p:nvPicPr>
                <p:cNvPr id="63" name="筆跡 62">
                  <a:extLst>
                    <a:ext uri="{FF2B5EF4-FFF2-40B4-BE49-F238E27FC236}">
                      <a16:creationId xmlns:a16="http://schemas.microsoft.com/office/drawing/2014/main" id="{F66FB269-8D2D-CA80-E01B-73A0C253D2C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62265" y="5448789"/>
                  <a:ext cx="1933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0720" name="筆跡 30719">
                  <a:extLst>
                    <a:ext uri="{FF2B5EF4-FFF2-40B4-BE49-F238E27FC236}">
                      <a16:creationId xmlns:a16="http://schemas.microsoft.com/office/drawing/2014/main" id="{9460274A-DB7F-77E5-E25C-AFC4614924B6}"/>
                    </a:ext>
                  </a:extLst>
                </p14:cNvPr>
                <p14:cNvContentPartPr/>
                <p14:nvPr/>
              </p14:nvContentPartPr>
              <p14:xfrm>
                <a:off x="3472065" y="5440149"/>
                <a:ext cx="37800" cy="101880"/>
              </p14:xfrm>
            </p:contentPart>
          </mc:Choice>
          <mc:Fallback>
            <p:pic>
              <p:nvPicPr>
                <p:cNvPr id="30720" name="筆跡 30719">
                  <a:extLst>
                    <a:ext uri="{FF2B5EF4-FFF2-40B4-BE49-F238E27FC236}">
                      <a16:creationId xmlns:a16="http://schemas.microsoft.com/office/drawing/2014/main" id="{9460274A-DB7F-77E5-E25C-AFC4614924B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63425" y="5431149"/>
                  <a:ext cx="554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0721" name="筆跡 30720">
                  <a:extLst>
                    <a:ext uri="{FF2B5EF4-FFF2-40B4-BE49-F238E27FC236}">
                      <a16:creationId xmlns:a16="http://schemas.microsoft.com/office/drawing/2014/main" id="{1651DD69-9561-7160-B9FC-B03B00A60508}"/>
                    </a:ext>
                  </a:extLst>
                </p14:cNvPr>
                <p14:cNvContentPartPr/>
                <p14:nvPr/>
              </p14:nvContentPartPr>
              <p14:xfrm>
                <a:off x="3499065" y="5470749"/>
                <a:ext cx="130680" cy="142920"/>
              </p14:xfrm>
            </p:contentPart>
          </mc:Choice>
          <mc:Fallback>
            <p:pic>
              <p:nvPicPr>
                <p:cNvPr id="30721" name="筆跡 30720">
                  <a:extLst>
                    <a:ext uri="{FF2B5EF4-FFF2-40B4-BE49-F238E27FC236}">
                      <a16:creationId xmlns:a16="http://schemas.microsoft.com/office/drawing/2014/main" id="{1651DD69-9561-7160-B9FC-B03B00A6050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90425" y="5461749"/>
                  <a:ext cx="148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0724" name="筆跡 30723">
                  <a:extLst>
                    <a:ext uri="{FF2B5EF4-FFF2-40B4-BE49-F238E27FC236}">
                      <a16:creationId xmlns:a16="http://schemas.microsoft.com/office/drawing/2014/main" id="{AC08B43F-5B54-5A6C-34A8-8F43176C65C4}"/>
                    </a:ext>
                  </a:extLst>
                </p14:cNvPr>
                <p14:cNvContentPartPr/>
                <p14:nvPr/>
              </p14:nvContentPartPr>
              <p14:xfrm>
                <a:off x="3554505" y="5550669"/>
                <a:ext cx="142920" cy="143640"/>
              </p14:xfrm>
            </p:contentPart>
          </mc:Choice>
          <mc:Fallback>
            <p:pic>
              <p:nvPicPr>
                <p:cNvPr id="30724" name="筆跡 30723">
                  <a:extLst>
                    <a:ext uri="{FF2B5EF4-FFF2-40B4-BE49-F238E27FC236}">
                      <a16:creationId xmlns:a16="http://schemas.microsoft.com/office/drawing/2014/main" id="{AC08B43F-5B54-5A6C-34A8-8F43176C65C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45505" y="5542029"/>
                  <a:ext cx="160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0725" name="筆跡 30724">
                  <a:extLst>
                    <a:ext uri="{FF2B5EF4-FFF2-40B4-BE49-F238E27FC236}">
                      <a16:creationId xmlns:a16="http://schemas.microsoft.com/office/drawing/2014/main" id="{3F3843F8-7C63-EC14-0481-017BA1D15F40}"/>
                    </a:ext>
                  </a:extLst>
                </p14:cNvPr>
                <p14:cNvContentPartPr/>
                <p14:nvPr/>
              </p14:nvContentPartPr>
              <p14:xfrm>
                <a:off x="3644145" y="5383269"/>
                <a:ext cx="57960" cy="75600"/>
              </p14:xfrm>
            </p:contentPart>
          </mc:Choice>
          <mc:Fallback>
            <p:pic>
              <p:nvPicPr>
                <p:cNvPr id="30725" name="筆跡 30724">
                  <a:extLst>
                    <a:ext uri="{FF2B5EF4-FFF2-40B4-BE49-F238E27FC236}">
                      <a16:creationId xmlns:a16="http://schemas.microsoft.com/office/drawing/2014/main" id="{3F3843F8-7C63-EC14-0481-017BA1D15F4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35145" y="5374629"/>
                  <a:ext cx="756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0726" name="筆跡 30725">
                  <a:extLst>
                    <a:ext uri="{FF2B5EF4-FFF2-40B4-BE49-F238E27FC236}">
                      <a16:creationId xmlns:a16="http://schemas.microsoft.com/office/drawing/2014/main" id="{D2A9CBDB-A66C-ACEB-6DAF-383644207D34}"/>
                    </a:ext>
                  </a:extLst>
                </p14:cNvPr>
                <p14:cNvContentPartPr/>
                <p14:nvPr/>
              </p14:nvContentPartPr>
              <p14:xfrm>
                <a:off x="3614985" y="5292189"/>
                <a:ext cx="153000" cy="370440"/>
              </p14:xfrm>
            </p:contentPart>
          </mc:Choice>
          <mc:Fallback>
            <p:pic>
              <p:nvPicPr>
                <p:cNvPr id="30726" name="筆跡 30725">
                  <a:extLst>
                    <a:ext uri="{FF2B5EF4-FFF2-40B4-BE49-F238E27FC236}">
                      <a16:creationId xmlns:a16="http://schemas.microsoft.com/office/drawing/2014/main" id="{D2A9CBDB-A66C-ACEB-6DAF-383644207D3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06345" y="5283189"/>
                  <a:ext cx="170640" cy="38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33" name="群組 30732">
            <a:extLst>
              <a:ext uri="{FF2B5EF4-FFF2-40B4-BE49-F238E27FC236}">
                <a16:creationId xmlns:a16="http://schemas.microsoft.com/office/drawing/2014/main" id="{AEC5A427-A30A-54A2-9027-E94CDBB56E8D}"/>
              </a:ext>
            </a:extLst>
          </p:cNvPr>
          <p:cNvGrpSpPr/>
          <p:nvPr/>
        </p:nvGrpSpPr>
        <p:grpSpPr>
          <a:xfrm>
            <a:off x="3995865" y="5430789"/>
            <a:ext cx="918000" cy="300240"/>
            <a:chOff x="3995865" y="5430789"/>
            <a:chExt cx="918000" cy="30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0728" name="筆跡 30727">
                  <a:extLst>
                    <a:ext uri="{FF2B5EF4-FFF2-40B4-BE49-F238E27FC236}">
                      <a16:creationId xmlns:a16="http://schemas.microsoft.com/office/drawing/2014/main" id="{1782BEAC-0049-07D0-B3DA-081AD0FDB9E5}"/>
                    </a:ext>
                  </a:extLst>
                </p14:cNvPr>
                <p14:cNvContentPartPr/>
                <p14:nvPr/>
              </p14:nvContentPartPr>
              <p14:xfrm>
                <a:off x="3995865" y="5489829"/>
                <a:ext cx="167040" cy="241200"/>
              </p14:xfrm>
            </p:contentPart>
          </mc:Choice>
          <mc:Fallback>
            <p:pic>
              <p:nvPicPr>
                <p:cNvPr id="30728" name="筆跡 30727">
                  <a:extLst>
                    <a:ext uri="{FF2B5EF4-FFF2-40B4-BE49-F238E27FC236}">
                      <a16:creationId xmlns:a16="http://schemas.microsoft.com/office/drawing/2014/main" id="{1782BEAC-0049-07D0-B3DA-081AD0FDB9E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87225" y="5480829"/>
                  <a:ext cx="1846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0729" name="筆跡 30728">
                  <a:extLst>
                    <a:ext uri="{FF2B5EF4-FFF2-40B4-BE49-F238E27FC236}">
                      <a16:creationId xmlns:a16="http://schemas.microsoft.com/office/drawing/2014/main" id="{288B5094-05D5-54B9-BDD1-900EB638ACAF}"/>
                    </a:ext>
                  </a:extLst>
                </p14:cNvPr>
                <p14:cNvContentPartPr/>
                <p14:nvPr/>
              </p14:nvContentPartPr>
              <p14:xfrm>
                <a:off x="4156065" y="5430789"/>
                <a:ext cx="265680" cy="178200"/>
              </p14:xfrm>
            </p:contentPart>
          </mc:Choice>
          <mc:Fallback>
            <p:pic>
              <p:nvPicPr>
                <p:cNvPr id="30729" name="筆跡 30728">
                  <a:extLst>
                    <a:ext uri="{FF2B5EF4-FFF2-40B4-BE49-F238E27FC236}">
                      <a16:creationId xmlns:a16="http://schemas.microsoft.com/office/drawing/2014/main" id="{288B5094-05D5-54B9-BDD1-900EB638ACA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147065" y="5421789"/>
                  <a:ext cx="283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0730" name="筆跡 30729">
                  <a:extLst>
                    <a:ext uri="{FF2B5EF4-FFF2-40B4-BE49-F238E27FC236}">
                      <a16:creationId xmlns:a16="http://schemas.microsoft.com/office/drawing/2014/main" id="{4F771074-7671-AD10-76BF-A8F4633B95B8}"/>
                    </a:ext>
                  </a:extLst>
                </p14:cNvPr>
                <p14:cNvContentPartPr/>
                <p14:nvPr/>
              </p14:nvContentPartPr>
              <p14:xfrm>
                <a:off x="4045545" y="5497389"/>
                <a:ext cx="82080" cy="35280"/>
              </p14:xfrm>
            </p:contentPart>
          </mc:Choice>
          <mc:Fallback>
            <p:pic>
              <p:nvPicPr>
                <p:cNvPr id="30730" name="筆跡 30729">
                  <a:extLst>
                    <a:ext uri="{FF2B5EF4-FFF2-40B4-BE49-F238E27FC236}">
                      <a16:creationId xmlns:a16="http://schemas.microsoft.com/office/drawing/2014/main" id="{4F771074-7671-AD10-76BF-A8F4633B95B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36545" y="5488389"/>
                  <a:ext cx="99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0731" name="筆跡 30730">
                  <a:extLst>
                    <a:ext uri="{FF2B5EF4-FFF2-40B4-BE49-F238E27FC236}">
                      <a16:creationId xmlns:a16="http://schemas.microsoft.com/office/drawing/2014/main" id="{6DF16E9D-D3EC-8F88-0E39-1648B46E1CA6}"/>
                    </a:ext>
                  </a:extLst>
                </p14:cNvPr>
                <p14:cNvContentPartPr/>
                <p14:nvPr/>
              </p14:nvContentPartPr>
              <p14:xfrm>
                <a:off x="4536585" y="5495229"/>
                <a:ext cx="123480" cy="84240"/>
              </p14:xfrm>
            </p:contentPart>
          </mc:Choice>
          <mc:Fallback>
            <p:pic>
              <p:nvPicPr>
                <p:cNvPr id="30731" name="筆跡 30730">
                  <a:extLst>
                    <a:ext uri="{FF2B5EF4-FFF2-40B4-BE49-F238E27FC236}">
                      <a16:creationId xmlns:a16="http://schemas.microsoft.com/office/drawing/2014/main" id="{6DF16E9D-D3EC-8F88-0E39-1648B46E1CA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27585" y="5486589"/>
                  <a:ext cx="1411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0732" name="筆跡 30731">
                  <a:extLst>
                    <a:ext uri="{FF2B5EF4-FFF2-40B4-BE49-F238E27FC236}">
                      <a16:creationId xmlns:a16="http://schemas.microsoft.com/office/drawing/2014/main" id="{DD8B5B3E-1CF2-652C-83CD-AAE05BF0AEFD}"/>
                    </a:ext>
                  </a:extLst>
                </p14:cNvPr>
                <p14:cNvContentPartPr/>
                <p14:nvPr/>
              </p14:nvContentPartPr>
              <p14:xfrm>
                <a:off x="4782825" y="5561829"/>
                <a:ext cx="131040" cy="115560"/>
              </p14:xfrm>
            </p:contentPart>
          </mc:Choice>
          <mc:Fallback>
            <p:pic>
              <p:nvPicPr>
                <p:cNvPr id="30732" name="筆跡 30731">
                  <a:extLst>
                    <a:ext uri="{FF2B5EF4-FFF2-40B4-BE49-F238E27FC236}">
                      <a16:creationId xmlns:a16="http://schemas.microsoft.com/office/drawing/2014/main" id="{DD8B5B3E-1CF2-652C-83CD-AAE05BF0AEF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73825" y="5553189"/>
                  <a:ext cx="14868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61" name="群組 30760">
            <a:extLst>
              <a:ext uri="{FF2B5EF4-FFF2-40B4-BE49-F238E27FC236}">
                <a16:creationId xmlns:a16="http://schemas.microsoft.com/office/drawing/2014/main" id="{3CCBEE09-28DC-1ABB-C381-C87DF9CEAFAE}"/>
              </a:ext>
            </a:extLst>
          </p:cNvPr>
          <p:cNvGrpSpPr/>
          <p:nvPr/>
        </p:nvGrpSpPr>
        <p:grpSpPr>
          <a:xfrm>
            <a:off x="5110785" y="5270229"/>
            <a:ext cx="801360" cy="479880"/>
            <a:chOff x="5110785" y="5270229"/>
            <a:chExt cx="80136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0734" name="筆跡 30733">
                  <a:extLst>
                    <a:ext uri="{FF2B5EF4-FFF2-40B4-BE49-F238E27FC236}">
                      <a16:creationId xmlns:a16="http://schemas.microsoft.com/office/drawing/2014/main" id="{8EA98E82-3B62-F1AB-43A6-296BECF08BA6}"/>
                    </a:ext>
                  </a:extLst>
                </p14:cNvPr>
                <p14:cNvContentPartPr/>
                <p14:nvPr/>
              </p14:nvContentPartPr>
              <p14:xfrm>
                <a:off x="5110785" y="5452029"/>
                <a:ext cx="54000" cy="120600"/>
              </p14:xfrm>
            </p:contentPart>
          </mc:Choice>
          <mc:Fallback>
            <p:pic>
              <p:nvPicPr>
                <p:cNvPr id="30734" name="筆跡 30733">
                  <a:extLst>
                    <a:ext uri="{FF2B5EF4-FFF2-40B4-BE49-F238E27FC236}">
                      <a16:creationId xmlns:a16="http://schemas.microsoft.com/office/drawing/2014/main" id="{8EA98E82-3B62-F1AB-43A6-296BECF08BA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101785" y="5443029"/>
                  <a:ext cx="716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0735" name="筆跡 30734">
                  <a:extLst>
                    <a:ext uri="{FF2B5EF4-FFF2-40B4-BE49-F238E27FC236}">
                      <a16:creationId xmlns:a16="http://schemas.microsoft.com/office/drawing/2014/main" id="{FDEDDD77-0536-F975-54A0-52692B8F29AF}"/>
                    </a:ext>
                  </a:extLst>
                </p14:cNvPr>
                <p14:cNvContentPartPr/>
                <p14:nvPr/>
              </p14:nvContentPartPr>
              <p14:xfrm>
                <a:off x="5162985" y="5521869"/>
                <a:ext cx="28080" cy="164160"/>
              </p14:xfrm>
            </p:contentPart>
          </mc:Choice>
          <mc:Fallback>
            <p:pic>
              <p:nvPicPr>
                <p:cNvPr id="30735" name="筆跡 30734">
                  <a:extLst>
                    <a:ext uri="{FF2B5EF4-FFF2-40B4-BE49-F238E27FC236}">
                      <a16:creationId xmlns:a16="http://schemas.microsoft.com/office/drawing/2014/main" id="{FDEDDD77-0536-F975-54A0-52692B8F29A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53985" y="5512869"/>
                  <a:ext cx="45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0736" name="筆跡 30735">
                  <a:extLst>
                    <a:ext uri="{FF2B5EF4-FFF2-40B4-BE49-F238E27FC236}">
                      <a16:creationId xmlns:a16="http://schemas.microsoft.com/office/drawing/2014/main" id="{D9922C8C-7C32-FFB5-4415-7F02FA2EECD1}"/>
                    </a:ext>
                  </a:extLst>
                </p14:cNvPr>
                <p14:cNvContentPartPr/>
                <p14:nvPr/>
              </p14:nvContentPartPr>
              <p14:xfrm>
                <a:off x="5301585" y="5273109"/>
                <a:ext cx="28800" cy="54360"/>
              </p14:xfrm>
            </p:contentPart>
          </mc:Choice>
          <mc:Fallback>
            <p:pic>
              <p:nvPicPr>
                <p:cNvPr id="30736" name="筆跡 30735">
                  <a:extLst>
                    <a:ext uri="{FF2B5EF4-FFF2-40B4-BE49-F238E27FC236}">
                      <a16:creationId xmlns:a16="http://schemas.microsoft.com/office/drawing/2014/main" id="{D9922C8C-7C32-FFB5-4415-7F02FA2EEC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292585" y="5264469"/>
                  <a:ext cx="464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0737" name="筆跡 30736">
                  <a:extLst>
                    <a:ext uri="{FF2B5EF4-FFF2-40B4-BE49-F238E27FC236}">
                      <a16:creationId xmlns:a16="http://schemas.microsoft.com/office/drawing/2014/main" id="{8B78BA0D-121B-29AD-027B-21D9A0639628}"/>
                    </a:ext>
                  </a:extLst>
                </p14:cNvPr>
                <p14:cNvContentPartPr/>
                <p14:nvPr/>
              </p14:nvContentPartPr>
              <p14:xfrm>
                <a:off x="5236785" y="5377149"/>
                <a:ext cx="97560" cy="240480"/>
              </p14:xfrm>
            </p:contentPart>
          </mc:Choice>
          <mc:Fallback>
            <p:pic>
              <p:nvPicPr>
                <p:cNvPr id="30737" name="筆跡 30736">
                  <a:extLst>
                    <a:ext uri="{FF2B5EF4-FFF2-40B4-BE49-F238E27FC236}">
                      <a16:creationId xmlns:a16="http://schemas.microsoft.com/office/drawing/2014/main" id="{8B78BA0D-121B-29AD-027B-21D9A063962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27785" y="5368149"/>
                  <a:ext cx="1152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30738" name="筆跡 30737">
                  <a:extLst>
                    <a:ext uri="{FF2B5EF4-FFF2-40B4-BE49-F238E27FC236}">
                      <a16:creationId xmlns:a16="http://schemas.microsoft.com/office/drawing/2014/main" id="{4ABC449B-E2F1-51E5-AD93-3713F4D8A236}"/>
                    </a:ext>
                  </a:extLst>
                </p14:cNvPr>
                <p14:cNvContentPartPr/>
                <p14:nvPr/>
              </p14:nvContentPartPr>
              <p14:xfrm>
                <a:off x="5264505" y="5452389"/>
                <a:ext cx="241200" cy="218880"/>
              </p14:xfrm>
            </p:contentPart>
          </mc:Choice>
          <mc:Fallback>
            <p:pic>
              <p:nvPicPr>
                <p:cNvPr id="30738" name="筆跡 30737">
                  <a:extLst>
                    <a:ext uri="{FF2B5EF4-FFF2-40B4-BE49-F238E27FC236}">
                      <a16:creationId xmlns:a16="http://schemas.microsoft.com/office/drawing/2014/main" id="{4ABC449B-E2F1-51E5-AD93-3713F4D8A23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55505" y="5443389"/>
                  <a:ext cx="258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30739" name="筆跡 30738">
                  <a:extLst>
                    <a:ext uri="{FF2B5EF4-FFF2-40B4-BE49-F238E27FC236}">
                      <a16:creationId xmlns:a16="http://schemas.microsoft.com/office/drawing/2014/main" id="{4646EB97-683A-6DC1-27D6-1FF4E2C2B6EA}"/>
                    </a:ext>
                  </a:extLst>
                </p14:cNvPr>
                <p14:cNvContentPartPr/>
                <p14:nvPr/>
              </p14:nvContentPartPr>
              <p14:xfrm>
                <a:off x="5569785" y="5324229"/>
                <a:ext cx="120960" cy="281520"/>
              </p14:xfrm>
            </p:contentPart>
          </mc:Choice>
          <mc:Fallback>
            <p:pic>
              <p:nvPicPr>
                <p:cNvPr id="30739" name="筆跡 30738">
                  <a:extLst>
                    <a:ext uri="{FF2B5EF4-FFF2-40B4-BE49-F238E27FC236}">
                      <a16:creationId xmlns:a16="http://schemas.microsoft.com/office/drawing/2014/main" id="{4646EB97-683A-6DC1-27D6-1FF4E2C2B6E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60785" y="5315589"/>
                  <a:ext cx="1386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0740" name="筆跡 30739">
                  <a:extLst>
                    <a:ext uri="{FF2B5EF4-FFF2-40B4-BE49-F238E27FC236}">
                      <a16:creationId xmlns:a16="http://schemas.microsoft.com/office/drawing/2014/main" id="{F95414E5-9726-D318-D352-28E5F3A7C366}"/>
                    </a:ext>
                  </a:extLst>
                </p14:cNvPr>
                <p14:cNvContentPartPr/>
                <p14:nvPr/>
              </p14:nvContentPartPr>
              <p14:xfrm>
                <a:off x="5597145" y="5474349"/>
                <a:ext cx="108000" cy="49320"/>
              </p14:xfrm>
            </p:contentPart>
          </mc:Choice>
          <mc:Fallback>
            <p:pic>
              <p:nvPicPr>
                <p:cNvPr id="30740" name="筆跡 30739">
                  <a:extLst>
                    <a:ext uri="{FF2B5EF4-FFF2-40B4-BE49-F238E27FC236}">
                      <a16:creationId xmlns:a16="http://schemas.microsoft.com/office/drawing/2014/main" id="{F95414E5-9726-D318-D352-28E5F3A7C36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88145" y="5465709"/>
                  <a:ext cx="125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0741" name="筆跡 30740">
                  <a:extLst>
                    <a:ext uri="{FF2B5EF4-FFF2-40B4-BE49-F238E27FC236}">
                      <a16:creationId xmlns:a16="http://schemas.microsoft.com/office/drawing/2014/main" id="{0313863F-6659-550B-A3E9-3FE58ACEAC63}"/>
                    </a:ext>
                  </a:extLst>
                </p14:cNvPr>
                <p14:cNvContentPartPr/>
                <p14:nvPr/>
              </p14:nvContentPartPr>
              <p14:xfrm>
                <a:off x="5744745" y="5292189"/>
                <a:ext cx="83520" cy="212760"/>
              </p14:xfrm>
            </p:contentPart>
          </mc:Choice>
          <mc:Fallback>
            <p:pic>
              <p:nvPicPr>
                <p:cNvPr id="30741" name="筆跡 30740">
                  <a:extLst>
                    <a:ext uri="{FF2B5EF4-FFF2-40B4-BE49-F238E27FC236}">
                      <a16:creationId xmlns:a16="http://schemas.microsoft.com/office/drawing/2014/main" id="{0313863F-6659-550B-A3E9-3FE58ACEAC6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36105" y="5283189"/>
                  <a:ext cx="1011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0742" name="筆跡 30741">
                  <a:extLst>
                    <a:ext uri="{FF2B5EF4-FFF2-40B4-BE49-F238E27FC236}">
                      <a16:creationId xmlns:a16="http://schemas.microsoft.com/office/drawing/2014/main" id="{0B5B45B3-0A4A-1E1D-1F04-B59DC86319E9}"/>
                    </a:ext>
                  </a:extLst>
                </p14:cNvPr>
                <p14:cNvContentPartPr/>
                <p14:nvPr/>
              </p14:nvContentPartPr>
              <p14:xfrm>
                <a:off x="5791185" y="5270229"/>
                <a:ext cx="105840" cy="244440"/>
              </p14:xfrm>
            </p:contentPart>
          </mc:Choice>
          <mc:Fallback>
            <p:pic>
              <p:nvPicPr>
                <p:cNvPr id="30742" name="筆跡 30741">
                  <a:extLst>
                    <a:ext uri="{FF2B5EF4-FFF2-40B4-BE49-F238E27FC236}">
                      <a16:creationId xmlns:a16="http://schemas.microsoft.com/office/drawing/2014/main" id="{0B5B45B3-0A4A-1E1D-1F04-B59DC86319E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782185" y="5261589"/>
                  <a:ext cx="1234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0743" name="筆跡 30742">
                  <a:extLst>
                    <a:ext uri="{FF2B5EF4-FFF2-40B4-BE49-F238E27FC236}">
                      <a16:creationId xmlns:a16="http://schemas.microsoft.com/office/drawing/2014/main" id="{17E2821C-156A-1735-73FA-2F8AB551A54F}"/>
                    </a:ext>
                  </a:extLst>
                </p14:cNvPr>
                <p14:cNvContentPartPr/>
                <p14:nvPr/>
              </p14:nvContentPartPr>
              <p14:xfrm>
                <a:off x="5670945" y="5622669"/>
                <a:ext cx="43560" cy="106560"/>
              </p14:xfrm>
            </p:contentPart>
          </mc:Choice>
          <mc:Fallback>
            <p:pic>
              <p:nvPicPr>
                <p:cNvPr id="30743" name="筆跡 30742">
                  <a:extLst>
                    <a:ext uri="{FF2B5EF4-FFF2-40B4-BE49-F238E27FC236}">
                      <a16:creationId xmlns:a16="http://schemas.microsoft.com/office/drawing/2014/main" id="{17E2821C-156A-1735-73FA-2F8AB551A54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62305" y="5614029"/>
                  <a:ext cx="612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0744" name="筆跡 30743">
                  <a:extLst>
                    <a:ext uri="{FF2B5EF4-FFF2-40B4-BE49-F238E27FC236}">
                      <a16:creationId xmlns:a16="http://schemas.microsoft.com/office/drawing/2014/main" id="{44C3369A-7030-9342-CEFD-73E67DDB1366}"/>
                    </a:ext>
                  </a:extLst>
                </p14:cNvPr>
                <p14:cNvContentPartPr/>
                <p14:nvPr/>
              </p14:nvContentPartPr>
              <p14:xfrm>
                <a:off x="5744745" y="5560389"/>
                <a:ext cx="102600" cy="115920"/>
              </p14:xfrm>
            </p:contentPart>
          </mc:Choice>
          <mc:Fallback>
            <p:pic>
              <p:nvPicPr>
                <p:cNvPr id="30744" name="筆跡 30743">
                  <a:extLst>
                    <a:ext uri="{FF2B5EF4-FFF2-40B4-BE49-F238E27FC236}">
                      <a16:creationId xmlns:a16="http://schemas.microsoft.com/office/drawing/2014/main" id="{44C3369A-7030-9342-CEFD-73E67DDB136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736105" y="5551389"/>
                  <a:ext cx="1202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0745" name="筆跡 30744">
                  <a:extLst>
                    <a:ext uri="{FF2B5EF4-FFF2-40B4-BE49-F238E27FC236}">
                      <a16:creationId xmlns:a16="http://schemas.microsoft.com/office/drawing/2014/main" id="{C9F9BAA2-9306-7575-D0B1-A5E0CF9D3B3A}"/>
                    </a:ext>
                  </a:extLst>
                </p14:cNvPr>
                <p14:cNvContentPartPr/>
                <p14:nvPr/>
              </p14:nvContentPartPr>
              <p14:xfrm>
                <a:off x="5889465" y="5599629"/>
                <a:ext cx="22680" cy="150480"/>
              </p14:xfrm>
            </p:contentPart>
          </mc:Choice>
          <mc:Fallback>
            <p:pic>
              <p:nvPicPr>
                <p:cNvPr id="30745" name="筆跡 30744">
                  <a:extLst>
                    <a:ext uri="{FF2B5EF4-FFF2-40B4-BE49-F238E27FC236}">
                      <a16:creationId xmlns:a16="http://schemas.microsoft.com/office/drawing/2014/main" id="{C9F9BAA2-9306-7575-D0B1-A5E0CF9D3B3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80465" y="5590989"/>
                  <a:ext cx="4032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60" name="群組 30759">
            <a:extLst>
              <a:ext uri="{FF2B5EF4-FFF2-40B4-BE49-F238E27FC236}">
                <a16:creationId xmlns:a16="http://schemas.microsoft.com/office/drawing/2014/main" id="{623F7235-01F0-4CA2-6732-F286F6E432B2}"/>
              </a:ext>
            </a:extLst>
          </p:cNvPr>
          <p:cNvGrpSpPr/>
          <p:nvPr/>
        </p:nvGrpSpPr>
        <p:grpSpPr>
          <a:xfrm>
            <a:off x="6096105" y="5247189"/>
            <a:ext cx="212400" cy="469800"/>
            <a:chOff x="6096105" y="5247189"/>
            <a:chExt cx="212400" cy="46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0746" name="筆跡 30745">
                  <a:extLst>
                    <a:ext uri="{FF2B5EF4-FFF2-40B4-BE49-F238E27FC236}">
                      <a16:creationId xmlns:a16="http://schemas.microsoft.com/office/drawing/2014/main" id="{84D2240B-4AFA-4D1D-1585-FF5F9AD735EE}"/>
                    </a:ext>
                  </a:extLst>
                </p14:cNvPr>
                <p14:cNvContentPartPr/>
                <p14:nvPr/>
              </p14:nvContentPartPr>
              <p14:xfrm>
                <a:off x="6105105" y="5345469"/>
                <a:ext cx="25200" cy="97560"/>
              </p14:xfrm>
            </p:contentPart>
          </mc:Choice>
          <mc:Fallback>
            <p:pic>
              <p:nvPicPr>
                <p:cNvPr id="30746" name="筆跡 30745">
                  <a:extLst>
                    <a:ext uri="{FF2B5EF4-FFF2-40B4-BE49-F238E27FC236}">
                      <a16:creationId xmlns:a16="http://schemas.microsoft.com/office/drawing/2014/main" id="{84D2240B-4AFA-4D1D-1585-FF5F9AD735E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96105" y="5336829"/>
                  <a:ext cx="42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0747" name="筆跡 30746">
                  <a:extLst>
                    <a:ext uri="{FF2B5EF4-FFF2-40B4-BE49-F238E27FC236}">
                      <a16:creationId xmlns:a16="http://schemas.microsoft.com/office/drawing/2014/main" id="{0FD03AE9-CDDB-620D-B98A-A96236CE669A}"/>
                    </a:ext>
                  </a:extLst>
                </p14:cNvPr>
                <p14:cNvContentPartPr/>
                <p14:nvPr/>
              </p14:nvContentPartPr>
              <p14:xfrm>
                <a:off x="6096105" y="5247189"/>
                <a:ext cx="134640" cy="187560"/>
              </p14:xfrm>
            </p:contentPart>
          </mc:Choice>
          <mc:Fallback>
            <p:pic>
              <p:nvPicPr>
                <p:cNvPr id="30747" name="筆跡 30746">
                  <a:extLst>
                    <a:ext uri="{FF2B5EF4-FFF2-40B4-BE49-F238E27FC236}">
                      <a16:creationId xmlns:a16="http://schemas.microsoft.com/office/drawing/2014/main" id="{0FD03AE9-CDDB-620D-B98A-A96236CE669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87105" y="5238189"/>
                  <a:ext cx="152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0748" name="筆跡 30747">
                  <a:extLst>
                    <a:ext uri="{FF2B5EF4-FFF2-40B4-BE49-F238E27FC236}">
                      <a16:creationId xmlns:a16="http://schemas.microsoft.com/office/drawing/2014/main" id="{F2FBD9FC-7293-82A9-3AD0-327E37A826AA}"/>
                    </a:ext>
                  </a:extLst>
                </p14:cNvPr>
                <p14:cNvContentPartPr/>
                <p14:nvPr/>
              </p14:nvContentPartPr>
              <p14:xfrm>
                <a:off x="6123465" y="5331789"/>
                <a:ext cx="93600" cy="53280"/>
              </p14:xfrm>
            </p:contentPart>
          </mc:Choice>
          <mc:Fallback>
            <p:pic>
              <p:nvPicPr>
                <p:cNvPr id="30748" name="筆跡 30747">
                  <a:extLst>
                    <a:ext uri="{FF2B5EF4-FFF2-40B4-BE49-F238E27FC236}">
                      <a16:creationId xmlns:a16="http://schemas.microsoft.com/office/drawing/2014/main" id="{F2FBD9FC-7293-82A9-3AD0-327E37A826A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114825" y="5323149"/>
                  <a:ext cx="1112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30749" name="筆跡 30748">
                  <a:extLst>
                    <a:ext uri="{FF2B5EF4-FFF2-40B4-BE49-F238E27FC236}">
                      <a16:creationId xmlns:a16="http://schemas.microsoft.com/office/drawing/2014/main" id="{97B8694A-03DB-5A70-8379-9016B6EBAFB9}"/>
                    </a:ext>
                  </a:extLst>
                </p14:cNvPr>
                <p14:cNvContentPartPr/>
                <p14:nvPr/>
              </p14:nvContentPartPr>
              <p14:xfrm>
                <a:off x="6142185" y="5417829"/>
                <a:ext cx="43920" cy="28440"/>
              </p14:xfrm>
            </p:contentPart>
          </mc:Choice>
          <mc:Fallback>
            <p:pic>
              <p:nvPicPr>
                <p:cNvPr id="30749" name="筆跡 30748">
                  <a:extLst>
                    <a:ext uri="{FF2B5EF4-FFF2-40B4-BE49-F238E27FC236}">
                      <a16:creationId xmlns:a16="http://schemas.microsoft.com/office/drawing/2014/main" id="{97B8694A-03DB-5A70-8379-9016B6EBAFB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133185" y="5409189"/>
                  <a:ext cx="61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0750" name="筆跡 30749">
                  <a:extLst>
                    <a:ext uri="{FF2B5EF4-FFF2-40B4-BE49-F238E27FC236}">
                      <a16:creationId xmlns:a16="http://schemas.microsoft.com/office/drawing/2014/main" id="{3D90B6BB-3800-CC34-0185-47E8C7261D39}"/>
                    </a:ext>
                  </a:extLst>
                </p14:cNvPr>
                <p14:cNvContentPartPr/>
                <p14:nvPr/>
              </p14:nvContentPartPr>
              <p14:xfrm>
                <a:off x="6103665" y="5499909"/>
                <a:ext cx="194760" cy="217080"/>
              </p14:xfrm>
            </p:contentPart>
          </mc:Choice>
          <mc:Fallback>
            <p:pic>
              <p:nvPicPr>
                <p:cNvPr id="30750" name="筆跡 30749">
                  <a:extLst>
                    <a:ext uri="{FF2B5EF4-FFF2-40B4-BE49-F238E27FC236}">
                      <a16:creationId xmlns:a16="http://schemas.microsoft.com/office/drawing/2014/main" id="{3D90B6BB-3800-CC34-0185-47E8C7261D3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95025" y="5491269"/>
                  <a:ext cx="2124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30751" name="筆跡 30750">
                  <a:extLst>
                    <a:ext uri="{FF2B5EF4-FFF2-40B4-BE49-F238E27FC236}">
                      <a16:creationId xmlns:a16="http://schemas.microsoft.com/office/drawing/2014/main" id="{79788E5E-E6A4-CB58-2D53-D6B1969A1B94}"/>
                    </a:ext>
                  </a:extLst>
                </p14:cNvPr>
                <p14:cNvContentPartPr/>
                <p14:nvPr/>
              </p14:nvContentPartPr>
              <p14:xfrm>
                <a:off x="6141825" y="5597109"/>
                <a:ext cx="166680" cy="83520"/>
              </p14:xfrm>
            </p:contentPart>
          </mc:Choice>
          <mc:Fallback>
            <p:pic>
              <p:nvPicPr>
                <p:cNvPr id="30751" name="筆跡 30750">
                  <a:extLst>
                    <a:ext uri="{FF2B5EF4-FFF2-40B4-BE49-F238E27FC236}">
                      <a16:creationId xmlns:a16="http://schemas.microsoft.com/office/drawing/2014/main" id="{79788E5E-E6A4-CB58-2D53-D6B1969A1B9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133185" y="5588469"/>
                  <a:ext cx="184320" cy="10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59" name="群組 30758">
            <a:extLst>
              <a:ext uri="{FF2B5EF4-FFF2-40B4-BE49-F238E27FC236}">
                <a16:creationId xmlns:a16="http://schemas.microsoft.com/office/drawing/2014/main" id="{13CADA22-7A20-BC13-7AAC-132CC6215FBB}"/>
              </a:ext>
            </a:extLst>
          </p:cNvPr>
          <p:cNvGrpSpPr/>
          <p:nvPr/>
        </p:nvGrpSpPr>
        <p:grpSpPr>
          <a:xfrm>
            <a:off x="6492105" y="5310549"/>
            <a:ext cx="909360" cy="321480"/>
            <a:chOff x="6492105" y="5310549"/>
            <a:chExt cx="909360" cy="32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30752" name="筆跡 30751">
                  <a:extLst>
                    <a:ext uri="{FF2B5EF4-FFF2-40B4-BE49-F238E27FC236}">
                      <a16:creationId xmlns:a16="http://schemas.microsoft.com/office/drawing/2014/main" id="{4854FE7B-9A82-FA90-1F84-FBEE75F80494}"/>
                    </a:ext>
                  </a:extLst>
                </p14:cNvPr>
                <p14:cNvContentPartPr/>
                <p14:nvPr/>
              </p14:nvContentPartPr>
              <p14:xfrm>
                <a:off x="6492105" y="5449149"/>
                <a:ext cx="222480" cy="156600"/>
              </p14:xfrm>
            </p:contentPart>
          </mc:Choice>
          <mc:Fallback>
            <p:pic>
              <p:nvPicPr>
                <p:cNvPr id="30752" name="筆跡 30751">
                  <a:extLst>
                    <a:ext uri="{FF2B5EF4-FFF2-40B4-BE49-F238E27FC236}">
                      <a16:creationId xmlns:a16="http://schemas.microsoft.com/office/drawing/2014/main" id="{4854FE7B-9A82-FA90-1F84-FBEE75F8049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83465" y="5440149"/>
                  <a:ext cx="240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30753" name="筆跡 30752">
                  <a:extLst>
                    <a:ext uri="{FF2B5EF4-FFF2-40B4-BE49-F238E27FC236}">
                      <a16:creationId xmlns:a16="http://schemas.microsoft.com/office/drawing/2014/main" id="{12DEC4BC-A69D-53EB-0FB8-4B018BAA9D6D}"/>
                    </a:ext>
                  </a:extLst>
                </p14:cNvPr>
                <p14:cNvContentPartPr/>
                <p14:nvPr/>
              </p14:nvContentPartPr>
              <p14:xfrm>
                <a:off x="6732945" y="5375709"/>
                <a:ext cx="117000" cy="251280"/>
              </p14:xfrm>
            </p:contentPart>
          </mc:Choice>
          <mc:Fallback>
            <p:pic>
              <p:nvPicPr>
                <p:cNvPr id="30753" name="筆跡 30752">
                  <a:extLst>
                    <a:ext uri="{FF2B5EF4-FFF2-40B4-BE49-F238E27FC236}">
                      <a16:creationId xmlns:a16="http://schemas.microsoft.com/office/drawing/2014/main" id="{12DEC4BC-A69D-53EB-0FB8-4B018BAA9D6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724305" y="5366709"/>
                  <a:ext cx="1346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30754" name="筆跡 30753">
                  <a:extLst>
                    <a:ext uri="{FF2B5EF4-FFF2-40B4-BE49-F238E27FC236}">
                      <a16:creationId xmlns:a16="http://schemas.microsoft.com/office/drawing/2014/main" id="{E1051777-FBDC-761C-046D-ADDC436A5DA1}"/>
                    </a:ext>
                  </a:extLst>
                </p14:cNvPr>
                <p14:cNvContentPartPr/>
                <p14:nvPr/>
              </p14:nvContentPartPr>
              <p14:xfrm>
                <a:off x="6901425" y="5421789"/>
                <a:ext cx="82080" cy="210240"/>
              </p14:xfrm>
            </p:contentPart>
          </mc:Choice>
          <mc:Fallback>
            <p:pic>
              <p:nvPicPr>
                <p:cNvPr id="30754" name="筆跡 30753">
                  <a:extLst>
                    <a:ext uri="{FF2B5EF4-FFF2-40B4-BE49-F238E27FC236}">
                      <a16:creationId xmlns:a16="http://schemas.microsoft.com/office/drawing/2014/main" id="{E1051777-FBDC-761C-046D-ADDC436A5DA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92785" y="5412789"/>
                  <a:ext cx="997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30755" name="筆跡 30754">
                  <a:extLst>
                    <a:ext uri="{FF2B5EF4-FFF2-40B4-BE49-F238E27FC236}">
                      <a16:creationId xmlns:a16="http://schemas.microsoft.com/office/drawing/2014/main" id="{41D2586D-CB84-746A-3E72-CAD7963A4CA7}"/>
                    </a:ext>
                  </a:extLst>
                </p14:cNvPr>
                <p14:cNvContentPartPr/>
                <p14:nvPr/>
              </p14:nvContentPartPr>
              <p14:xfrm>
                <a:off x="6974145" y="5427909"/>
                <a:ext cx="155520" cy="185040"/>
              </p14:xfrm>
            </p:contentPart>
          </mc:Choice>
          <mc:Fallback>
            <p:pic>
              <p:nvPicPr>
                <p:cNvPr id="30755" name="筆跡 30754">
                  <a:extLst>
                    <a:ext uri="{FF2B5EF4-FFF2-40B4-BE49-F238E27FC236}">
                      <a16:creationId xmlns:a16="http://schemas.microsoft.com/office/drawing/2014/main" id="{41D2586D-CB84-746A-3E72-CAD7963A4CA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65145" y="5419269"/>
                  <a:ext cx="1731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30756" name="筆跡 30755">
                  <a:extLst>
                    <a:ext uri="{FF2B5EF4-FFF2-40B4-BE49-F238E27FC236}">
                      <a16:creationId xmlns:a16="http://schemas.microsoft.com/office/drawing/2014/main" id="{804E0005-0A41-6DE5-ACCC-9EC5E15984C6}"/>
                    </a:ext>
                  </a:extLst>
                </p14:cNvPr>
                <p14:cNvContentPartPr/>
                <p14:nvPr/>
              </p14:nvContentPartPr>
              <p14:xfrm>
                <a:off x="7159545" y="5412069"/>
                <a:ext cx="113040" cy="150840"/>
              </p14:xfrm>
            </p:contentPart>
          </mc:Choice>
          <mc:Fallback>
            <p:pic>
              <p:nvPicPr>
                <p:cNvPr id="30756" name="筆跡 30755">
                  <a:extLst>
                    <a:ext uri="{FF2B5EF4-FFF2-40B4-BE49-F238E27FC236}">
                      <a16:creationId xmlns:a16="http://schemas.microsoft.com/office/drawing/2014/main" id="{804E0005-0A41-6DE5-ACCC-9EC5E15984C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50905" y="5403429"/>
                  <a:ext cx="130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30757" name="筆跡 30756">
                  <a:extLst>
                    <a:ext uri="{FF2B5EF4-FFF2-40B4-BE49-F238E27FC236}">
                      <a16:creationId xmlns:a16="http://schemas.microsoft.com/office/drawing/2014/main" id="{604FE70C-E4FB-DE0E-BB84-2E0D5CC6FB2E}"/>
                    </a:ext>
                  </a:extLst>
                </p14:cNvPr>
                <p14:cNvContentPartPr/>
                <p14:nvPr/>
              </p14:nvContentPartPr>
              <p14:xfrm>
                <a:off x="7287345" y="5401269"/>
                <a:ext cx="88200" cy="29160"/>
              </p14:xfrm>
            </p:contentPart>
          </mc:Choice>
          <mc:Fallback>
            <p:pic>
              <p:nvPicPr>
                <p:cNvPr id="30757" name="筆跡 30756">
                  <a:extLst>
                    <a:ext uri="{FF2B5EF4-FFF2-40B4-BE49-F238E27FC236}">
                      <a16:creationId xmlns:a16="http://schemas.microsoft.com/office/drawing/2014/main" id="{604FE70C-E4FB-DE0E-BB84-2E0D5CC6FB2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78345" y="5392269"/>
                  <a:ext cx="105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30758" name="筆跡 30757">
                  <a:extLst>
                    <a:ext uri="{FF2B5EF4-FFF2-40B4-BE49-F238E27FC236}">
                      <a16:creationId xmlns:a16="http://schemas.microsoft.com/office/drawing/2014/main" id="{80EFD9BE-16FC-85FD-2A9B-B23C45DDF46D}"/>
                    </a:ext>
                  </a:extLst>
                </p14:cNvPr>
                <p14:cNvContentPartPr/>
                <p14:nvPr/>
              </p14:nvContentPartPr>
              <p14:xfrm>
                <a:off x="7312545" y="5310549"/>
                <a:ext cx="88920" cy="212040"/>
              </p14:xfrm>
            </p:contentPart>
          </mc:Choice>
          <mc:Fallback>
            <p:pic>
              <p:nvPicPr>
                <p:cNvPr id="30758" name="筆跡 30757">
                  <a:extLst>
                    <a:ext uri="{FF2B5EF4-FFF2-40B4-BE49-F238E27FC236}">
                      <a16:creationId xmlns:a16="http://schemas.microsoft.com/office/drawing/2014/main" id="{80EFD9BE-16FC-85FD-2A9B-B23C45DDF46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03905" y="5301909"/>
                  <a:ext cx="10656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69" name="群組 30768">
            <a:extLst>
              <a:ext uri="{FF2B5EF4-FFF2-40B4-BE49-F238E27FC236}">
                <a16:creationId xmlns:a16="http://schemas.microsoft.com/office/drawing/2014/main" id="{71202604-5408-3997-A88F-C54291D15509}"/>
              </a:ext>
            </a:extLst>
          </p:cNvPr>
          <p:cNvGrpSpPr/>
          <p:nvPr/>
        </p:nvGrpSpPr>
        <p:grpSpPr>
          <a:xfrm>
            <a:off x="7704585" y="5216949"/>
            <a:ext cx="1087920" cy="455040"/>
            <a:chOff x="7704585" y="5216949"/>
            <a:chExt cx="1087920" cy="45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0762" name="筆跡 30761">
                  <a:extLst>
                    <a:ext uri="{FF2B5EF4-FFF2-40B4-BE49-F238E27FC236}">
                      <a16:creationId xmlns:a16="http://schemas.microsoft.com/office/drawing/2014/main" id="{4008151F-0E6E-63CC-648F-A9C270984CDA}"/>
                    </a:ext>
                  </a:extLst>
                </p14:cNvPr>
                <p14:cNvContentPartPr/>
                <p14:nvPr/>
              </p14:nvContentPartPr>
              <p14:xfrm>
                <a:off x="7704585" y="5550669"/>
                <a:ext cx="35640" cy="121320"/>
              </p14:xfrm>
            </p:contentPart>
          </mc:Choice>
          <mc:Fallback>
            <p:pic>
              <p:nvPicPr>
                <p:cNvPr id="30762" name="筆跡 30761">
                  <a:extLst>
                    <a:ext uri="{FF2B5EF4-FFF2-40B4-BE49-F238E27FC236}">
                      <a16:creationId xmlns:a16="http://schemas.microsoft.com/office/drawing/2014/main" id="{4008151F-0E6E-63CC-648F-A9C270984CD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695585" y="5542029"/>
                  <a:ext cx="532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0763" name="筆跡 30762">
                  <a:extLst>
                    <a:ext uri="{FF2B5EF4-FFF2-40B4-BE49-F238E27FC236}">
                      <a16:creationId xmlns:a16="http://schemas.microsoft.com/office/drawing/2014/main" id="{7854C750-8580-008D-8265-B93794BBCF38}"/>
                    </a:ext>
                  </a:extLst>
                </p14:cNvPr>
                <p14:cNvContentPartPr/>
                <p14:nvPr/>
              </p14:nvContentPartPr>
              <p14:xfrm>
                <a:off x="7867665" y="5375709"/>
                <a:ext cx="164520" cy="199440"/>
              </p14:xfrm>
            </p:contentPart>
          </mc:Choice>
          <mc:Fallback>
            <p:pic>
              <p:nvPicPr>
                <p:cNvPr id="30763" name="筆跡 30762">
                  <a:extLst>
                    <a:ext uri="{FF2B5EF4-FFF2-40B4-BE49-F238E27FC236}">
                      <a16:creationId xmlns:a16="http://schemas.microsoft.com/office/drawing/2014/main" id="{7854C750-8580-008D-8265-B93794BBCF3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858665" y="5366709"/>
                  <a:ext cx="1821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30764" name="筆跡 30763">
                  <a:extLst>
                    <a:ext uri="{FF2B5EF4-FFF2-40B4-BE49-F238E27FC236}">
                      <a16:creationId xmlns:a16="http://schemas.microsoft.com/office/drawing/2014/main" id="{1D5DA27C-65F4-4BB2-770C-0214CF07C581}"/>
                    </a:ext>
                  </a:extLst>
                </p14:cNvPr>
                <p14:cNvContentPartPr/>
                <p14:nvPr/>
              </p14:nvContentPartPr>
              <p14:xfrm>
                <a:off x="8072505" y="5216949"/>
                <a:ext cx="58320" cy="371520"/>
              </p14:xfrm>
            </p:contentPart>
          </mc:Choice>
          <mc:Fallback>
            <p:pic>
              <p:nvPicPr>
                <p:cNvPr id="30764" name="筆跡 30763">
                  <a:extLst>
                    <a:ext uri="{FF2B5EF4-FFF2-40B4-BE49-F238E27FC236}">
                      <a16:creationId xmlns:a16="http://schemas.microsoft.com/office/drawing/2014/main" id="{1D5DA27C-65F4-4BB2-770C-0214CF07C58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063865" y="5207949"/>
                  <a:ext cx="759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30765" name="筆跡 30764">
                  <a:extLst>
                    <a:ext uri="{FF2B5EF4-FFF2-40B4-BE49-F238E27FC236}">
                      <a16:creationId xmlns:a16="http://schemas.microsoft.com/office/drawing/2014/main" id="{0A01ECAB-A0C4-CFAC-BFDE-87CCF779930D}"/>
                    </a:ext>
                  </a:extLst>
                </p14:cNvPr>
                <p14:cNvContentPartPr/>
                <p14:nvPr/>
              </p14:nvContentPartPr>
              <p14:xfrm>
                <a:off x="8012025" y="5383629"/>
                <a:ext cx="149400" cy="75240"/>
              </p14:xfrm>
            </p:contentPart>
          </mc:Choice>
          <mc:Fallback>
            <p:pic>
              <p:nvPicPr>
                <p:cNvPr id="30765" name="筆跡 30764">
                  <a:extLst>
                    <a:ext uri="{FF2B5EF4-FFF2-40B4-BE49-F238E27FC236}">
                      <a16:creationId xmlns:a16="http://schemas.microsoft.com/office/drawing/2014/main" id="{0A01ECAB-A0C4-CFAC-BFDE-87CCF779930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03025" y="5374989"/>
                  <a:ext cx="1670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30766" name="筆跡 30765">
                  <a:extLst>
                    <a:ext uri="{FF2B5EF4-FFF2-40B4-BE49-F238E27FC236}">
                      <a16:creationId xmlns:a16="http://schemas.microsoft.com/office/drawing/2014/main" id="{03566063-9FFE-D39E-949D-A5EAF2483A4D}"/>
                    </a:ext>
                  </a:extLst>
                </p14:cNvPr>
                <p14:cNvContentPartPr/>
                <p14:nvPr/>
              </p14:nvContentPartPr>
              <p14:xfrm>
                <a:off x="8206785" y="5295069"/>
                <a:ext cx="105120" cy="265320"/>
              </p14:xfrm>
            </p:contentPart>
          </mc:Choice>
          <mc:Fallback>
            <p:pic>
              <p:nvPicPr>
                <p:cNvPr id="30766" name="筆跡 30765">
                  <a:extLst>
                    <a:ext uri="{FF2B5EF4-FFF2-40B4-BE49-F238E27FC236}">
                      <a16:creationId xmlns:a16="http://schemas.microsoft.com/office/drawing/2014/main" id="{03566063-9FFE-D39E-949D-A5EAF2483A4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198145" y="5286429"/>
                  <a:ext cx="1227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30767" name="筆跡 30766">
                  <a:extLst>
                    <a:ext uri="{FF2B5EF4-FFF2-40B4-BE49-F238E27FC236}">
                      <a16:creationId xmlns:a16="http://schemas.microsoft.com/office/drawing/2014/main" id="{5268DB84-4F7E-825A-179C-5891FD232CC5}"/>
                    </a:ext>
                  </a:extLst>
                </p14:cNvPr>
                <p14:cNvContentPartPr/>
                <p14:nvPr/>
              </p14:nvContentPartPr>
              <p14:xfrm>
                <a:off x="8333865" y="5373909"/>
                <a:ext cx="210600" cy="168840"/>
              </p14:xfrm>
            </p:contentPart>
          </mc:Choice>
          <mc:Fallback>
            <p:pic>
              <p:nvPicPr>
                <p:cNvPr id="30767" name="筆跡 30766">
                  <a:extLst>
                    <a:ext uri="{FF2B5EF4-FFF2-40B4-BE49-F238E27FC236}">
                      <a16:creationId xmlns:a16="http://schemas.microsoft.com/office/drawing/2014/main" id="{5268DB84-4F7E-825A-179C-5891FD232CC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324865" y="5365269"/>
                  <a:ext cx="228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30768" name="筆跡 30767">
                  <a:extLst>
                    <a:ext uri="{FF2B5EF4-FFF2-40B4-BE49-F238E27FC236}">
                      <a16:creationId xmlns:a16="http://schemas.microsoft.com/office/drawing/2014/main" id="{08F1B5C5-A432-2819-36FF-BC8B0B6AC065}"/>
                    </a:ext>
                  </a:extLst>
                </p14:cNvPr>
                <p14:cNvContentPartPr/>
                <p14:nvPr/>
              </p14:nvContentPartPr>
              <p14:xfrm>
                <a:off x="8598825" y="5292189"/>
                <a:ext cx="193680" cy="260280"/>
              </p14:xfrm>
            </p:contentPart>
          </mc:Choice>
          <mc:Fallback>
            <p:pic>
              <p:nvPicPr>
                <p:cNvPr id="30768" name="筆跡 30767">
                  <a:extLst>
                    <a:ext uri="{FF2B5EF4-FFF2-40B4-BE49-F238E27FC236}">
                      <a16:creationId xmlns:a16="http://schemas.microsoft.com/office/drawing/2014/main" id="{08F1B5C5-A432-2819-36FF-BC8B0B6AC06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590185" y="5283189"/>
                  <a:ext cx="211320" cy="27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74" name="群組 30773">
            <a:extLst>
              <a:ext uri="{FF2B5EF4-FFF2-40B4-BE49-F238E27FC236}">
                <a16:creationId xmlns:a16="http://schemas.microsoft.com/office/drawing/2014/main" id="{347D984F-A910-BE01-804C-AE8E0F849CF8}"/>
              </a:ext>
            </a:extLst>
          </p:cNvPr>
          <p:cNvGrpSpPr/>
          <p:nvPr/>
        </p:nvGrpSpPr>
        <p:grpSpPr>
          <a:xfrm>
            <a:off x="2423025" y="6012549"/>
            <a:ext cx="791640" cy="341640"/>
            <a:chOff x="2423025" y="6012549"/>
            <a:chExt cx="791640" cy="34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30770" name="筆跡 30769">
                  <a:extLst>
                    <a:ext uri="{FF2B5EF4-FFF2-40B4-BE49-F238E27FC236}">
                      <a16:creationId xmlns:a16="http://schemas.microsoft.com/office/drawing/2014/main" id="{F4979292-AB3C-CE2A-DCE2-9422B720BDC2}"/>
                    </a:ext>
                  </a:extLst>
                </p14:cNvPr>
                <p14:cNvContentPartPr/>
                <p14:nvPr/>
              </p14:nvContentPartPr>
              <p14:xfrm>
                <a:off x="2423025" y="6020109"/>
                <a:ext cx="106920" cy="308520"/>
              </p14:xfrm>
            </p:contentPart>
          </mc:Choice>
          <mc:Fallback>
            <p:pic>
              <p:nvPicPr>
                <p:cNvPr id="30770" name="筆跡 30769">
                  <a:extLst>
                    <a:ext uri="{FF2B5EF4-FFF2-40B4-BE49-F238E27FC236}">
                      <a16:creationId xmlns:a16="http://schemas.microsoft.com/office/drawing/2014/main" id="{F4979292-AB3C-CE2A-DCE2-9422B720BDC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414025" y="6011469"/>
                  <a:ext cx="1245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30771" name="筆跡 30770">
                  <a:extLst>
                    <a:ext uri="{FF2B5EF4-FFF2-40B4-BE49-F238E27FC236}">
                      <a16:creationId xmlns:a16="http://schemas.microsoft.com/office/drawing/2014/main" id="{A63D1731-AF8D-EFAB-D6B2-440E462DA3F0}"/>
                    </a:ext>
                  </a:extLst>
                </p14:cNvPr>
                <p14:cNvContentPartPr/>
                <p14:nvPr/>
              </p14:nvContentPartPr>
              <p14:xfrm>
                <a:off x="2604465" y="6012549"/>
                <a:ext cx="231480" cy="172800"/>
              </p14:xfrm>
            </p:contentPart>
          </mc:Choice>
          <mc:Fallback>
            <p:pic>
              <p:nvPicPr>
                <p:cNvPr id="30771" name="筆跡 30770">
                  <a:extLst>
                    <a:ext uri="{FF2B5EF4-FFF2-40B4-BE49-F238E27FC236}">
                      <a16:creationId xmlns:a16="http://schemas.microsoft.com/office/drawing/2014/main" id="{A63D1731-AF8D-EFAB-D6B2-440E462DA3F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95465" y="6003909"/>
                  <a:ext cx="2491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30772" name="筆跡 30771">
                  <a:extLst>
                    <a:ext uri="{FF2B5EF4-FFF2-40B4-BE49-F238E27FC236}">
                      <a16:creationId xmlns:a16="http://schemas.microsoft.com/office/drawing/2014/main" id="{A13368BF-EC57-C0E1-B1E1-85709FDFDBA2}"/>
                    </a:ext>
                  </a:extLst>
                </p14:cNvPr>
                <p14:cNvContentPartPr/>
                <p14:nvPr/>
              </p14:nvContentPartPr>
              <p14:xfrm>
                <a:off x="2917305" y="6031269"/>
                <a:ext cx="167040" cy="158400"/>
              </p14:xfrm>
            </p:contentPart>
          </mc:Choice>
          <mc:Fallback>
            <p:pic>
              <p:nvPicPr>
                <p:cNvPr id="30772" name="筆跡 30771">
                  <a:extLst>
                    <a:ext uri="{FF2B5EF4-FFF2-40B4-BE49-F238E27FC236}">
                      <a16:creationId xmlns:a16="http://schemas.microsoft.com/office/drawing/2014/main" id="{A13368BF-EC57-C0E1-B1E1-85709FDFDBA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908665" y="6022269"/>
                  <a:ext cx="184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30773" name="筆跡 30772">
                  <a:extLst>
                    <a:ext uri="{FF2B5EF4-FFF2-40B4-BE49-F238E27FC236}">
                      <a16:creationId xmlns:a16="http://schemas.microsoft.com/office/drawing/2014/main" id="{4DE227C7-301E-979C-65F0-FCE029BC7592}"/>
                    </a:ext>
                  </a:extLst>
                </p14:cNvPr>
                <p14:cNvContentPartPr/>
                <p14:nvPr/>
              </p14:nvContentPartPr>
              <p14:xfrm>
                <a:off x="3203145" y="6169869"/>
                <a:ext cx="11520" cy="184320"/>
              </p14:xfrm>
            </p:contentPart>
          </mc:Choice>
          <mc:Fallback>
            <p:pic>
              <p:nvPicPr>
                <p:cNvPr id="30773" name="筆跡 30772">
                  <a:extLst>
                    <a:ext uri="{FF2B5EF4-FFF2-40B4-BE49-F238E27FC236}">
                      <a16:creationId xmlns:a16="http://schemas.microsoft.com/office/drawing/2014/main" id="{4DE227C7-301E-979C-65F0-FCE029BC759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94145" y="6160869"/>
                  <a:ext cx="2916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82" name="群組 30781">
            <a:extLst>
              <a:ext uri="{FF2B5EF4-FFF2-40B4-BE49-F238E27FC236}">
                <a16:creationId xmlns:a16="http://schemas.microsoft.com/office/drawing/2014/main" id="{1F80DDC8-5A18-8359-D6F2-DD5E61A7A443}"/>
              </a:ext>
            </a:extLst>
          </p:cNvPr>
          <p:cNvGrpSpPr/>
          <p:nvPr/>
        </p:nvGrpSpPr>
        <p:grpSpPr>
          <a:xfrm>
            <a:off x="3620385" y="6030909"/>
            <a:ext cx="970560" cy="482760"/>
            <a:chOff x="3620385" y="6030909"/>
            <a:chExt cx="970560" cy="48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30775" name="筆跡 30774">
                  <a:extLst>
                    <a:ext uri="{FF2B5EF4-FFF2-40B4-BE49-F238E27FC236}">
                      <a16:creationId xmlns:a16="http://schemas.microsoft.com/office/drawing/2014/main" id="{CB9AF279-933E-E36D-8894-890280886BD4}"/>
                    </a:ext>
                  </a:extLst>
                </p14:cNvPr>
                <p14:cNvContentPartPr/>
                <p14:nvPr/>
              </p14:nvContentPartPr>
              <p14:xfrm>
                <a:off x="3620385" y="6169869"/>
                <a:ext cx="150120" cy="103680"/>
              </p14:xfrm>
            </p:contentPart>
          </mc:Choice>
          <mc:Fallback>
            <p:pic>
              <p:nvPicPr>
                <p:cNvPr id="30775" name="筆跡 30774">
                  <a:extLst>
                    <a:ext uri="{FF2B5EF4-FFF2-40B4-BE49-F238E27FC236}">
                      <a16:creationId xmlns:a16="http://schemas.microsoft.com/office/drawing/2014/main" id="{CB9AF279-933E-E36D-8894-890280886BD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11745" y="6160869"/>
                  <a:ext cx="167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30776" name="筆跡 30775">
                  <a:extLst>
                    <a:ext uri="{FF2B5EF4-FFF2-40B4-BE49-F238E27FC236}">
                      <a16:creationId xmlns:a16="http://schemas.microsoft.com/office/drawing/2014/main" id="{40FEC058-EAAD-B108-2EC5-A35D7D8CE7BA}"/>
                    </a:ext>
                  </a:extLst>
                </p14:cNvPr>
                <p14:cNvContentPartPr/>
                <p14:nvPr/>
              </p14:nvContentPartPr>
              <p14:xfrm>
                <a:off x="3800025" y="6177789"/>
                <a:ext cx="125640" cy="74520"/>
              </p14:xfrm>
            </p:contentPart>
          </mc:Choice>
          <mc:Fallback>
            <p:pic>
              <p:nvPicPr>
                <p:cNvPr id="30776" name="筆跡 30775">
                  <a:extLst>
                    <a:ext uri="{FF2B5EF4-FFF2-40B4-BE49-F238E27FC236}">
                      <a16:creationId xmlns:a16="http://schemas.microsoft.com/office/drawing/2014/main" id="{40FEC058-EAAD-B108-2EC5-A35D7D8CE7B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791025" y="6169149"/>
                  <a:ext cx="1432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30777" name="筆跡 30776">
                  <a:extLst>
                    <a:ext uri="{FF2B5EF4-FFF2-40B4-BE49-F238E27FC236}">
                      <a16:creationId xmlns:a16="http://schemas.microsoft.com/office/drawing/2014/main" id="{EBF218A5-5FBB-85B6-69A4-98BF8A0903BB}"/>
                    </a:ext>
                  </a:extLst>
                </p14:cNvPr>
                <p14:cNvContentPartPr/>
                <p14:nvPr/>
              </p14:nvContentPartPr>
              <p14:xfrm>
                <a:off x="3994065" y="6040629"/>
                <a:ext cx="146880" cy="267480"/>
              </p14:xfrm>
            </p:contentPart>
          </mc:Choice>
          <mc:Fallback>
            <p:pic>
              <p:nvPicPr>
                <p:cNvPr id="30777" name="筆跡 30776">
                  <a:extLst>
                    <a:ext uri="{FF2B5EF4-FFF2-40B4-BE49-F238E27FC236}">
                      <a16:creationId xmlns:a16="http://schemas.microsoft.com/office/drawing/2014/main" id="{EBF218A5-5FBB-85B6-69A4-98BF8A0903B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985065" y="6031629"/>
                  <a:ext cx="1645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30778" name="筆跡 30777">
                  <a:extLst>
                    <a:ext uri="{FF2B5EF4-FFF2-40B4-BE49-F238E27FC236}">
                      <a16:creationId xmlns:a16="http://schemas.microsoft.com/office/drawing/2014/main" id="{46787DF8-BE83-103C-C27E-D0631A1B9338}"/>
                    </a:ext>
                  </a:extLst>
                </p14:cNvPr>
                <p14:cNvContentPartPr/>
                <p14:nvPr/>
              </p14:nvContentPartPr>
              <p14:xfrm>
                <a:off x="4147065" y="6132789"/>
                <a:ext cx="83160" cy="12600"/>
              </p14:xfrm>
            </p:contentPart>
          </mc:Choice>
          <mc:Fallback>
            <p:pic>
              <p:nvPicPr>
                <p:cNvPr id="30778" name="筆跡 30777">
                  <a:extLst>
                    <a:ext uri="{FF2B5EF4-FFF2-40B4-BE49-F238E27FC236}">
                      <a16:creationId xmlns:a16="http://schemas.microsoft.com/office/drawing/2014/main" id="{46787DF8-BE83-103C-C27E-D0631A1B933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138065" y="6123789"/>
                  <a:ext cx="1008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30779" name="筆跡 30778">
                  <a:extLst>
                    <a:ext uri="{FF2B5EF4-FFF2-40B4-BE49-F238E27FC236}">
                      <a16:creationId xmlns:a16="http://schemas.microsoft.com/office/drawing/2014/main" id="{FE8E781F-396A-2B51-F2A5-DDC2E5A3B72A}"/>
                    </a:ext>
                  </a:extLst>
                </p14:cNvPr>
                <p14:cNvContentPartPr/>
                <p14:nvPr/>
              </p14:nvContentPartPr>
              <p14:xfrm>
                <a:off x="4202865" y="6169869"/>
                <a:ext cx="72360" cy="190440"/>
              </p14:xfrm>
            </p:contentPart>
          </mc:Choice>
          <mc:Fallback>
            <p:pic>
              <p:nvPicPr>
                <p:cNvPr id="30779" name="筆跡 30778">
                  <a:extLst>
                    <a:ext uri="{FF2B5EF4-FFF2-40B4-BE49-F238E27FC236}">
                      <a16:creationId xmlns:a16="http://schemas.microsoft.com/office/drawing/2014/main" id="{FE8E781F-396A-2B51-F2A5-DDC2E5A3B72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193865" y="6160869"/>
                  <a:ext cx="90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30780" name="筆跡 30779">
                  <a:extLst>
                    <a:ext uri="{FF2B5EF4-FFF2-40B4-BE49-F238E27FC236}">
                      <a16:creationId xmlns:a16="http://schemas.microsoft.com/office/drawing/2014/main" id="{B576A9B2-1575-0954-8D3B-EE5E9ED6F6C6}"/>
                    </a:ext>
                  </a:extLst>
                </p14:cNvPr>
                <p14:cNvContentPartPr/>
                <p14:nvPr/>
              </p14:nvContentPartPr>
              <p14:xfrm>
                <a:off x="4317345" y="6030909"/>
                <a:ext cx="171360" cy="294840"/>
              </p14:xfrm>
            </p:contentPart>
          </mc:Choice>
          <mc:Fallback>
            <p:pic>
              <p:nvPicPr>
                <p:cNvPr id="30780" name="筆跡 30779">
                  <a:extLst>
                    <a:ext uri="{FF2B5EF4-FFF2-40B4-BE49-F238E27FC236}">
                      <a16:creationId xmlns:a16="http://schemas.microsoft.com/office/drawing/2014/main" id="{B576A9B2-1575-0954-8D3B-EE5E9ED6F6C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308345" y="6022269"/>
                  <a:ext cx="1890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30781" name="筆跡 30780">
                  <a:extLst>
                    <a:ext uri="{FF2B5EF4-FFF2-40B4-BE49-F238E27FC236}">
                      <a16:creationId xmlns:a16="http://schemas.microsoft.com/office/drawing/2014/main" id="{D1FF3D12-BF3D-6755-D352-CD5A81597465}"/>
                    </a:ext>
                  </a:extLst>
                </p14:cNvPr>
                <p14:cNvContentPartPr/>
                <p14:nvPr/>
              </p14:nvContentPartPr>
              <p14:xfrm>
                <a:off x="4457025" y="6147189"/>
                <a:ext cx="133920" cy="366480"/>
              </p14:xfrm>
            </p:contentPart>
          </mc:Choice>
          <mc:Fallback>
            <p:pic>
              <p:nvPicPr>
                <p:cNvPr id="30781" name="筆跡 30780">
                  <a:extLst>
                    <a:ext uri="{FF2B5EF4-FFF2-40B4-BE49-F238E27FC236}">
                      <a16:creationId xmlns:a16="http://schemas.microsoft.com/office/drawing/2014/main" id="{D1FF3D12-BF3D-6755-D352-CD5A8159746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448025" y="6138549"/>
                  <a:ext cx="151560" cy="38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89" name="群組 30788">
            <a:extLst>
              <a:ext uri="{FF2B5EF4-FFF2-40B4-BE49-F238E27FC236}">
                <a16:creationId xmlns:a16="http://schemas.microsoft.com/office/drawing/2014/main" id="{46917A15-B569-6EA6-3D0F-BDF8AE0D41BA}"/>
              </a:ext>
            </a:extLst>
          </p:cNvPr>
          <p:cNvGrpSpPr/>
          <p:nvPr/>
        </p:nvGrpSpPr>
        <p:grpSpPr>
          <a:xfrm>
            <a:off x="4941225" y="6197229"/>
            <a:ext cx="749520" cy="325080"/>
            <a:chOff x="4941225" y="6197229"/>
            <a:chExt cx="749520" cy="32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30784" name="筆跡 30783">
                  <a:extLst>
                    <a:ext uri="{FF2B5EF4-FFF2-40B4-BE49-F238E27FC236}">
                      <a16:creationId xmlns:a16="http://schemas.microsoft.com/office/drawing/2014/main" id="{AA40620A-2C1E-7FC3-4A28-EEF3B094AE83}"/>
                    </a:ext>
                  </a:extLst>
                </p14:cNvPr>
                <p14:cNvContentPartPr/>
                <p14:nvPr/>
              </p14:nvContentPartPr>
              <p14:xfrm>
                <a:off x="4941225" y="6197229"/>
                <a:ext cx="102240" cy="274680"/>
              </p14:xfrm>
            </p:contentPart>
          </mc:Choice>
          <mc:Fallback>
            <p:pic>
              <p:nvPicPr>
                <p:cNvPr id="30784" name="筆跡 30783">
                  <a:extLst>
                    <a:ext uri="{FF2B5EF4-FFF2-40B4-BE49-F238E27FC236}">
                      <a16:creationId xmlns:a16="http://schemas.microsoft.com/office/drawing/2014/main" id="{AA40620A-2C1E-7FC3-4A28-EEF3B094AE8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932225" y="6188229"/>
                  <a:ext cx="1198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30785" name="筆跡 30784">
                  <a:extLst>
                    <a:ext uri="{FF2B5EF4-FFF2-40B4-BE49-F238E27FC236}">
                      <a16:creationId xmlns:a16="http://schemas.microsoft.com/office/drawing/2014/main" id="{E8AF27EE-4588-482C-49CA-4203ABC6A20F}"/>
                    </a:ext>
                  </a:extLst>
                </p14:cNvPr>
                <p14:cNvContentPartPr/>
                <p14:nvPr/>
              </p14:nvContentPartPr>
              <p14:xfrm>
                <a:off x="5128425" y="6228549"/>
                <a:ext cx="167760" cy="134280"/>
              </p14:xfrm>
            </p:contentPart>
          </mc:Choice>
          <mc:Fallback>
            <p:pic>
              <p:nvPicPr>
                <p:cNvPr id="30785" name="筆跡 30784">
                  <a:extLst>
                    <a:ext uri="{FF2B5EF4-FFF2-40B4-BE49-F238E27FC236}">
                      <a16:creationId xmlns:a16="http://schemas.microsoft.com/office/drawing/2014/main" id="{E8AF27EE-4588-482C-49CA-4203ABC6A20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119785" y="6219549"/>
                  <a:ext cx="185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30786" name="筆跡 30785">
                  <a:extLst>
                    <a:ext uri="{FF2B5EF4-FFF2-40B4-BE49-F238E27FC236}">
                      <a16:creationId xmlns:a16="http://schemas.microsoft.com/office/drawing/2014/main" id="{9A39EED1-56DE-61F2-C9D4-145C0C307848}"/>
                    </a:ext>
                  </a:extLst>
                </p14:cNvPr>
                <p14:cNvContentPartPr/>
                <p14:nvPr/>
              </p14:nvContentPartPr>
              <p14:xfrm>
                <a:off x="5321025" y="6234309"/>
                <a:ext cx="138600" cy="288000"/>
              </p14:xfrm>
            </p:contentPart>
          </mc:Choice>
          <mc:Fallback>
            <p:pic>
              <p:nvPicPr>
                <p:cNvPr id="30786" name="筆跡 30785">
                  <a:extLst>
                    <a:ext uri="{FF2B5EF4-FFF2-40B4-BE49-F238E27FC236}">
                      <a16:creationId xmlns:a16="http://schemas.microsoft.com/office/drawing/2014/main" id="{9A39EED1-56DE-61F2-C9D4-145C0C30784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312025" y="6225669"/>
                  <a:ext cx="1562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30787" name="筆跡 30786">
                  <a:extLst>
                    <a:ext uri="{FF2B5EF4-FFF2-40B4-BE49-F238E27FC236}">
                      <a16:creationId xmlns:a16="http://schemas.microsoft.com/office/drawing/2014/main" id="{1BA0C3F1-793D-4005-0990-08BBC7DF9046}"/>
                    </a:ext>
                  </a:extLst>
                </p14:cNvPr>
                <p14:cNvContentPartPr/>
                <p14:nvPr/>
              </p14:nvContentPartPr>
              <p14:xfrm>
                <a:off x="5494545" y="6251949"/>
                <a:ext cx="196200" cy="176040"/>
              </p14:xfrm>
            </p:contentPart>
          </mc:Choice>
          <mc:Fallback>
            <p:pic>
              <p:nvPicPr>
                <p:cNvPr id="30787" name="筆跡 30786">
                  <a:extLst>
                    <a:ext uri="{FF2B5EF4-FFF2-40B4-BE49-F238E27FC236}">
                      <a16:creationId xmlns:a16="http://schemas.microsoft.com/office/drawing/2014/main" id="{1BA0C3F1-793D-4005-0990-08BBC7DF904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485905" y="6242949"/>
                  <a:ext cx="213840" cy="19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30788" name="筆跡 30787">
                <a:extLst>
                  <a:ext uri="{FF2B5EF4-FFF2-40B4-BE49-F238E27FC236}">
                    <a16:creationId xmlns:a16="http://schemas.microsoft.com/office/drawing/2014/main" id="{C416CDE8-BDC2-CF85-3450-D2A585C599D2}"/>
                  </a:ext>
                </a:extLst>
              </p14:cNvPr>
              <p14:cNvContentPartPr/>
              <p14:nvPr/>
            </p14:nvContentPartPr>
            <p14:xfrm>
              <a:off x="5957505" y="6111549"/>
              <a:ext cx="240480" cy="322920"/>
            </p14:xfrm>
          </p:contentPart>
        </mc:Choice>
        <mc:Fallback>
          <p:pic>
            <p:nvPicPr>
              <p:cNvPr id="30788" name="筆跡 30787">
                <a:extLst>
                  <a:ext uri="{FF2B5EF4-FFF2-40B4-BE49-F238E27FC236}">
                    <a16:creationId xmlns:a16="http://schemas.microsoft.com/office/drawing/2014/main" id="{C416CDE8-BDC2-CF85-3450-D2A585C599D2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948505" y="6102549"/>
                <a:ext cx="258120" cy="340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6C488EA0-8C3D-457E-9DD0-39B9790740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7909" y="237771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What Happens if There is no Free Frame?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C4E993E-0F50-409F-A8A7-195A5B940B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133475"/>
            <a:ext cx="7679093" cy="4511675"/>
          </a:xfrm>
        </p:spPr>
        <p:txBody>
          <a:bodyPr/>
          <a:lstStyle/>
          <a:p>
            <a:r>
              <a:rPr lang="en-US" altLang="en-US" dirty="0"/>
              <a:t>Used up by process pages</a:t>
            </a:r>
          </a:p>
          <a:p>
            <a:r>
              <a:rPr lang="en-US" altLang="en-US" dirty="0"/>
              <a:t>Also in demand from the kernel, I/O buffers, </a:t>
            </a:r>
            <a:r>
              <a:rPr lang="en-US" altLang="en-US" dirty="0" err="1"/>
              <a:t>etc</a:t>
            </a:r>
            <a:endParaRPr lang="en-US" altLang="en-US" dirty="0"/>
          </a:p>
          <a:p>
            <a:r>
              <a:rPr lang="en-US" altLang="en-US" dirty="0"/>
              <a:t>How much to allocate to each?</a:t>
            </a:r>
          </a:p>
          <a:p>
            <a:r>
              <a:rPr lang="en-US" altLang="en-US" dirty="0"/>
              <a:t>Page replacement – find some page in memory, but not really in use, page it out</a:t>
            </a:r>
          </a:p>
          <a:p>
            <a:pPr lvl="1"/>
            <a:r>
              <a:rPr lang="en-US" altLang="en-US" dirty="0"/>
              <a:t>Algorithm – terminate? swap out? replace the page?</a:t>
            </a:r>
          </a:p>
          <a:p>
            <a:pPr lvl="1"/>
            <a:r>
              <a:rPr lang="en-US" altLang="en-US" dirty="0"/>
              <a:t>Performance – want an algorithm which will result in minimum number of page faults</a:t>
            </a:r>
          </a:p>
          <a:p>
            <a:r>
              <a:rPr lang="en-US" altLang="en-US" dirty="0"/>
              <a:t>Same page may be brought into memory several times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9B00CC0E-9E33-4072-9D8C-43E0004757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1394" y="235568"/>
            <a:ext cx="77247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Replacement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5125108-1B16-48F4-B19C-7A4934EC1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1394" y="1190625"/>
            <a:ext cx="7724775" cy="4530725"/>
          </a:xfrm>
        </p:spPr>
        <p:txBody>
          <a:bodyPr/>
          <a:lstStyle/>
          <a:p>
            <a:r>
              <a:rPr lang="en-US" altLang="en-US" dirty="0"/>
              <a:t>Prevent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over-allocation</a:t>
            </a:r>
            <a:r>
              <a:rPr lang="en-US" altLang="en-US" dirty="0"/>
              <a:t> of memory by modifying page-fault service routine to include page replacement</a:t>
            </a:r>
          </a:p>
          <a:p>
            <a:r>
              <a:rPr lang="en-US" altLang="en-US" dirty="0"/>
              <a:t>Use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modify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dirty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reduce overhead of page transfers – only modified pages are written to disk</a:t>
            </a:r>
          </a:p>
          <a:p>
            <a:r>
              <a:rPr lang="en-US" altLang="en-US" dirty="0"/>
              <a:t>Page replacement completes separation between logical memory and physical memory – large virtual memory can be provided on a smaller physical memory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CEF4EDFE-2F9F-03B6-2678-6FA4E57C97DA}"/>
                  </a:ext>
                </a:extLst>
              </p14:cNvPr>
              <p14:cNvContentPartPr/>
              <p14:nvPr/>
            </p14:nvContentPartPr>
            <p14:xfrm>
              <a:off x="1348425" y="1423629"/>
              <a:ext cx="2345400" cy="165960"/>
            </p14:xfrm>
          </p:contentPart>
        </mc:Choice>
        <mc:Fallback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CEF4EDFE-2F9F-03B6-2678-6FA4E57C97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9425" y="1414629"/>
                <a:ext cx="23630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FDF647C7-F075-2475-AE45-CAEE92CCA9B9}"/>
                  </a:ext>
                </a:extLst>
              </p14:cNvPr>
              <p14:cNvContentPartPr/>
              <p14:nvPr/>
            </p14:nvContentPartPr>
            <p14:xfrm>
              <a:off x="1791585" y="2169189"/>
              <a:ext cx="1734480" cy="66240"/>
            </p14:xfrm>
          </p:contentPart>
        </mc:Choice>
        <mc:Fallback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FDF647C7-F075-2475-AE45-CAEE92CCA9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2945" y="2160189"/>
                <a:ext cx="17521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6E14B12F-9265-42FE-6E88-846EEEA3C12A}"/>
                  </a:ext>
                </a:extLst>
              </p14:cNvPr>
              <p14:cNvContentPartPr/>
              <p14:nvPr/>
            </p14:nvContentPartPr>
            <p14:xfrm>
              <a:off x="4774905" y="2163429"/>
              <a:ext cx="691200" cy="72000"/>
            </p14:xfrm>
          </p:contentPart>
        </mc:Choice>
        <mc:Fallback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6E14B12F-9265-42FE-6E88-846EEEA3C12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66265" y="2154789"/>
                <a:ext cx="7088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筆跡 4">
                <a:extLst>
                  <a:ext uri="{FF2B5EF4-FFF2-40B4-BE49-F238E27FC236}">
                    <a16:creationId xmlns:a16="http://schemas.microsoft.com/office/drawing/2014/main" id="{BC39D675-43B6-8E87-1844-1B93BA7BF830}"/>
                  </a:ext>
                </a:extLst>
              </p14:cNvPr>
              <p14:cNvContentPartPr/>
              <p14:nvPr/>
            </p14:nvContentPartPr>
            <p14:xfrm>
              <a:off x="1130985" y="4261509"/>
              <a:ext cx="38520" cy="64440"/>
            </p14:xfrm>
          </p:contentPart>
        </mc:Choice>
        <mc:Fallback>
          <p:pic>
            <p:nvPicPr>
              <p:cNvPr id="5" name="筆跡 4">
                <a:extLst>
                  <a:ext uri="{FF2B5EF4-FFF2-40B4-BE49-F238E27FC236}">
                    <a16:creationId xmlns:a16="http://schemas.microsoft.com/office/drawing/2014/main" id="{BC39D675-43B6-8E87-1844-1B93BA7BF83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22345" y="4252509"/>
                <a:ext cx="561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F34829D8-F2CE-10B0-F6BD-9DF389C0900C}"/>
                  </a:ext>
                </a:extLst>
              </p14:cNvPr>
              <p14:cNvContentPartPr/>
              <p14:nvPr/>
            </p14:nvContentPartPr>
            <p14:xfrm>
              <a:off x="1320345" y="4211829"/>
              <a:ext cx="11880" cy="128520"/>
            </p14:xfrm>
          </p:contentPart>
        </mc:Choice>
        <mc:Fallback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F34829D8-F2CE-10B0-F6BD-9DF389C0900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11345" y="4202829"/>
                <a:ext cx="295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9440ADC8-F394-23CC-EA83-81660EDAEA00}"/>
                  </a:ext>
                </a:extLst>
              </p14:cNvPr>
              <p14:cNvContentPartPr/>
              <p14:nvPr/>
            </p14:nvContentPartPr>
            <p14:xfrm>
              <a:off x="1290825" y="4489029"/>
              <a:ext cx="74880" cy="32400"/>
            </p14:xfrm>
          </p:contentPart>
        </mc:Choice>
        <mc:Fallback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9440ADC8-F394-23CC-EA83-81660EDAEA0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81825" y="4480029"/>
                <a:ext cx="92520" cy="5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群組 45">
            <a:extLst>
              <a:ext uri="{FF2B5EF4-FFF2-40B4-BE49-F238E27FC236}">
                <a16:creationId xmlns:a16="http://schemas.microsoft.com/office/drawing/2014/main" id="{5A3EED07-F68E-C696-3C00-749F8245FFAB}"/>
              </a:ext>
            </a:extLst>
          </p:cNvPr>
          <p:cNvGrpSpPr/>
          <p:nvPr/>
        </p:nvGrpSpPr>
        <p:grpSpPr>
          <a:xfrm>
            <a:off x="1602225" y="4119309"/>
            <a:ext cx="3489120" cy="562320"/>
            <a:chOff x="1602225" y="4119309"/>
            <a:chExt cx="3489120" cy="56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B84BCC25-3474-875E-BB3E-6453EFD8D2AC}"/>
                    </a:ext>
                  </a:extLst>
                </p14:cNvPr>
                <p14:cNvContentPartPr/>
                <p14:nvPr/>
              </p14:nvContentPartPr>
              <p14:xfrm>
                <a:off x="1602225" y="4273389"/>
                <a:ext cx="143640" cy="217800"/>
              </p14:xfrm>
            </p:contentPart>
          </mc:Choice>
          <mc:Fallback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B84BCC25-3474-875E-BB3E-6453EFD8D2A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93585" y="4264389"/>
                  <a:ext cx="1612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97CBC61D-E209-9EE6-74EE-07B0A0A928FE}"/>
                    </a:ext>
                  </a:extLst>
                </p14:cNvPr>
                <p14:cNvContentPartPr/>
                <p14:nvPr/>
              </p14:nvContentPartPr>
              <p14:xfrm>
                <a:off x="1764225" y="4289589"/>
                <a:ext cx="168480" cy="156960"/>
              </p14:xfrm>
            </p:contentPart>
          </mc:Choice>
          <mc:Fallback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97CBC61D-E209-9EE6-74EE-07B0A0A928F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55225" y="4280949"/>
                  <a:ext cx="1861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筆跡 10">
                  <a:extLst>
                    <a:ext uri="{FF2B5EF4-FFF2-40B4-BE49-F238E27FC236}">
                      <a16:creationId xmlns:a16="http://schemas.microsoft.com/office/drawing/2014/main" id="{43B5C53D-A852-FD85-E0EB-D92E3C3B364C}"/>
                    </a:ext>
                  </a:extLst>
                </p14:cNvPr>
                <p14:cNvContentPartPr/>
                <p14:nvPr/>
              </p14:nvContentPartPr>
              <p14:xfrm>
                <a:off x="1986345" y="4267269"/>
                <a:ext cx="205920" cy="183960"/>
              </p14:xfrm>
            </p:contentPart>
          </mc:Choice>
          <mc:Fallback>
            <p:pic>
              <p:nvPicPr>
                <p:cNvPr id="11" name="筆跡 10">
                  <a:extLst>
                    <a:ext uri="{FF2B5EF4-FFF2-40B4-BE49-F238E27FC236}">
                      <a16:creationId xmlns:a16="http://schemas.microsoft.com/office/drawing/2014/main" id="{43B5C53D-A852-FD85-E0EB-D92E3C3B364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77345" y="4258269"/>
                  <a:ext cx="2235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000CC4FA-0048-ABE9-A5A0-BFA1EF3D3E5F}"/>
                    </a:ext>
                  </a:extLst>
                </p14:cNvPr>
                <p14:cNvContentPartPr/>
                <p14:nvPr/>
              </p14:nvContentPartPr>
              <p14:xfrm>
                <a:off x="2179665" y="4241349"/>
                <a:ext cx="113400" cy="310320"/>
              </p14:xfrm>
            </p:contentPart>
          </mc:Choice>
          <mc:Fallback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000CC4FA-0048-ABE9-A5A0-BFA1EF3D3E5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70665" y="4232349"/>
                  <a:ext cx="1310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C252A77D-A9B5-42DD-0D79-CFBABD17EEF6}"/>
                    </a:ext>
                  </a:extLst>
                </p14:cNvPr>
                <p14:cNvContentPartPr/>
                <p14:nvPr/>
              </p14:nvContentPartPr>
              <p14:xfrm>
                <a:off x="2302785" y="4294629"/>
                <a:ext cx="119160" cy="318960"/>
              </p14:xfrm>
            </p:contentPart>
          </mc:Choice>
          <mc:Fallback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C252A77D-A9B5-42DD-0D79-CFBABD17EEF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93785" y="4285989"/>
                  <a:ext cx="1368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1FEC0D8F-3964-65E6-A6F8-3235FC6DD3DA}"/>
                    </a:ext>
                  </a:extLst>
                </p14:cNvPr>
                <p14:cNvContentPartPr/>
                <p14:nvPr/>
              </p14:nvContentPartPr>
              <p14:xfrm>
                <a:off x="2429145" y="4238829"/>
                <a:ext cx="99000" cy="19440"/>
              </p14:xfrm>
            </p:contentPart>
          </mc:Choice>
          <mc:Fallback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1FEC0D8F-3964-65E6-A6F8-3235FC6DD3D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20145" y="4229829"/>
                  <a:ext cx="1166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054F051D-FB76-993C-5604-AF8E51BA80C8}"/>
                    </a:ext>
                  </a:extLst>
                </p14:cNvPr>
                <p14:cNvContentPartPr/>
                <p14:nvPr/>
              </p14:nvContentPartPr>
              <p14:xfrm>
                <a:off x="2475225" y="4303989"/>
                <a:ext cx="37440" cy="172080"/>
              </p14:xfrm>
            </p:contentPart>
          </mc:Choice>
          <mc:Fallback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054F051D-FB76-993C-5604-AF8E51BA80C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66225" y="4294989"/>
                  <a:ext cx="55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6" name="筆跡 15">
                  <a:extLst>
                    <a:ext uri="{FF2B5EF4-FFF2-40B4-BE49-F238E27FC236}">
                      <a16:creationId xmlns:a16="http://schemas.microsoft.com/office/drawing/2014/main" id="{87D7FDAA-BD9F-9536-340E-8707CFE34726}"/>
                    </a:ext>
                  </a:extLst>
                </p14:cNvPr>
                <p14:cNvContentPartPr/>
                <p14:nvPr/>
              </p14:nvContentPartPr>
              <p14:xfrm>
                <a:off x="2546145" y="4313349"/>
                <a:ext cx="140040" cy="169920"/>
              </p14:xfrm>
            </p:contentPart>
          </mc:Choice>
          <mc:Fallback>
            <p:pic>
              <p:nvPicPr>
                <p:cNvPr id="16" name="筆跡 15">
                  <a:extLst>
                    <a:ext uri="{FF2B5EF4-FFF2-40B4-BE49-F238E27FC236}">
                      <a16:creationId xmlns:a16="http://schemas.microsoft.com/office/drawing/2014/main" id="{87D7FDAA-BD9F-9536-340E-8707CFE3472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537145" y="4304349"/>
                  <a:ext cx="1576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7" name="筆跡 16">
                  <a:extLst>
                    <a:ext uri="{FF2B5EF4-FFF2-40B4-BE49-F238E27FC236}">
                      <a16:creationId xmlns:a16="http://schemas.microsoft.com/office/drawing/2014/main" id="{FF337455-EA8C-799A-A95A-4638F34820F7}"/>
                    </a:ext>
                  </a:extLst>
                </p14:cNvPr>
                <p14:cNvContentPartPr/>
                <p14:nvPr/>
              </p14:nvContentPartPr>
              <p14:xfrm>
                <a:off x="2706345" y="4322349"/>
                <a:ext cx="211680" cy="328680"/>
              </p14:xfrm>
            </p:contentPart>
          </mc:Choice>
          <mc:Fallback>
            <p:pic>
              <p:nvPicPr>
                <p:cNvPr id="17" name="筆跡 16">
                  <a:extLst>
                    <a:ext uri="{FF2B5EF4-FFF2-40B4-BE49-F238E27FC236}">
                      <a16:creationId xmlns:a16="http://schemas.microsoft.com/office/drawing/2014/main" id="{FF337455-EA8C-799A-A95A-4638F34820F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97345" y="4313709"/>
                  <a:ext cx="2293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8" name="筆跡 17">
                  <a:extLst>
                    <a:ext uri="{FF2B5EF4-FFF2-40B4-BE49-F238E27FC236}">
                      <a16:creationId xmlns:a16="http://schemas.microsoft.com/office/drawing/2014/main" id="{81D42C78-420F-6CF4-0C61-E50E624E13B4}"/>
                    </a:ext>
                  </a:extLst>
                </p14:cNvPr>
                <p14:cNvContentPartPr/>
                <p14:nvPr/>
              </p14:nvContentPartPr>
              <p14:xfrm>
                <a:off x="3093345" y="4257909"/>
                <a:ext cx="28440" cy="90000"/>
              </p14:xfrm>
            </p:contentPart>
          </mc:Choice>
          <mc:Fallback>
            <p:pic>
              <p:nvPicPr>
                <p:cNvPr id="18" name="筆跡 17">
                  <a:extLst>
                    <a:ext uri="{FF2B5EF4-FFF2-40B4-BE49-F238E27FC236}">
                      <a16:creationId xmlns:a16="http://schemas.microsoft.com/office/drawing/2014/main" id="{81D42C78-420F-6CF4-0C61-E50E624E13B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84705" y="4248909"/>
                  <a:ext cx="460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9" name="筆跡 18">
                  <a:extLst>
                    <a:ext uri="{FF2B5EF4-FFF2-40B4-BE49-F238E27FC236}">
                      <a16:creationId xmlns:a16="http://schemas.microsoft.com/office/drawing/2014/main" id="{6040D603-FE84-5D92-60AB-956B8C5438E8}"/>
                    </a:ext>
                  </a:extLst>
                </p14:cNvPr>
                <p14:cNvContentPartPr/>
                <p14:nvPr/>
              </p14:nvContentPartPr>
              <p14:xfrm>
                <a:off x="3133665" y="4329549"/>
                <a:ext cx="43920" cy="108360"/>
              </p14:xfrm>
            </p:contentPart>
          </mc:Choice>
          <mc:Fallback>
            <p:pic>
              <p:nvPicPr>
                <p:cNvPr id="19" name="筆跡 18">
                  <a:extLst>
                    <a:ext uri="{FF2B5EF4-FFF2-40B4-BE49-F238E27FC236}">
                      <a16:creationId xmlns:a16="http://schemas.microsoft.com/office/drawing/2014/main" id="{6040D603-FE84-5D92-60AB-956B8C5438E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125025" y="4320909"/>
                  <a:ext cx="615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0" name="筆跡 19">
                  <a:extLst>
                    <a:ext uri="{FF2B5EF4-FFF2-40B4-BE49-F238E27FC236}">
                      <a16:creationId xmlns:a16="http://schemas.microsoft.com/office/drawing/2014/main" id="{99514120-A206-51DA-328E-8FFE1C922FCE}"/>
                    </a:ext>
                  </a:extLst>
                </p14:cNvPr>
                <p14:cNvContentPartPr/>
                <p14:nvPr/>
              </p14:nvContentPartPr>
              <p14:xfrm>
                <a:off x="3186225" y="4384989"/>
                <a:ext cx="32040" cy="120240"/>
              </p14:xfrm>
            </p:contentPart>
          </mc:Choice>
          <mc:Fallback>
            <p:pic>
              <p:nvPicPr>
                <p:cNvPr id="20" name="筆跡 19">
                  <a:extLst>
                    <a:ext uri="{FF2B5EF4-FFF2-40B4-BE49-F238E27FC236}">
                      <a16:creationId xmlns:a16="http://schemas.microsoft.com/office/drawing/2014/main" id="{99514120-A206-51DA-328E-8FFE1C922FC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77585" y="4375989"/>
                  <a:ext cx="496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953A7293-1BF7-ABC3-BF43-6ECD6E87E0DC}"/>
                    </a:ext>
                  </a:extLst>
                </p14:cNvPr>
                <p14:cNvContentPartPr/>
                <p14:nvPr/>
              </p14:nvContentPartPr>
              <p14:xfrm>
                <a:off x="3241665" y="4199589"/>
                <a:ext cx="121680" cy="149760"/>
              </p14:xfrm>
            </p:contentPart>
          </mc:Choice>
          <mc:Fallback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953A7293-1BF7-ABC3-BF43-6ECD6E87E0D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33025" y="4190949"/>
                  <a:ext cx="139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2" name="筆跡 21">
                  <a:extLst>
                    <a:ext uri="{FF2B5EF4-FFF2-40B4-BE49-F238E27FC236}">
                      <a16:creationId xmlns:a16="http://schemas.microsoft.com/office/drawing/2014/main" id="{01233661-19C9-A227-D549-49603E322908}"/>
                    </a:ext>
                  </a:extLst>
                </p14:cNvPr>
                <p14:cNvContentPartPr/>
                <p14:nvPr/>
              </p14:nvContentPartPr>
              <p14:xfrm>
                <a:off x="3305385" y="4322349"/>
                <a:ext cx="54720" cy="25200"/>
              </p14:xfrm>
            </p:contentPart>
          </mc:Choice>
          <mc:Fallback>
            <p:pic>
              <p:nvPicPr>
                <p:cNvPr id="22" name="筆跡 21">
                  <a:extLst>
                    <a:ext uri="{FF2B5EF4-FFF2-40B4-BE49-F238E27FC236}">
                      <a16:creationId xmlns:a16="http://schemas.microsoft.com/office/drawing/2014/main" id="{01233661-19C9-A227-D549-49603E32290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296385" y="4313709"/>
                  <a:ext cx="72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3" name="筆跡 22">
                  <a:extLst>
                    <a:ext uri="{FF2B5EF4-FFF2-40B4-BE49-F238E27FC236}">
                      <a16:creationId xmlns:a16="http://schemas.microsoft.com/office/drawing/2014/main" id="{DE03925D-85B5-96DC-A492-03FFAF1F22ED}"/>
                    </a:ext>
                  </a:extLst>
                </p14:cNvPr>
                <p14:cNvContentPartPr/>
                <p14:nvPr/>
              </p14:nvContentPartPr>
              <p14:xfrm>
                <a:off x="3277305" y="4298949"/>
                <a:ext cx="240840" cy="227160"/>
              </p14:xfrm>
            </p:contentPart>
          </mc:Choice>
          <mc:Fallback>
            <p:pic>
              <p:nvPicPr>
                <p:cNvPr id="23" name="筆跡 22">
                  <a:extLst>
                    <a:ext uri="{FF2B5EF4-FFF2-40B4-BE49-F238E27FC236}">
                      <a16:creationId xmlns:a16="http://schemas.microsoft.com/office/drawing/2014/main" id="{DE03925D-85B5-96DC-A492-03FFAF1F22E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268305" y="4290309"/>
                  <a:ext cx="25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4" name="筆跡 23">
                  <a:extLst>
                    <a:ext uri="{FF2B5EF4-FFF2-40B4-BE49-F238E27FC236}">
                      <a16:creationId xmlns:a16="http://schemas.microsoft.com/office/drawing/2014/main" id="{AEF6D80F-B2BB-5E39-72CC-880A485818CC}"/>
                    </a:ext>
                  </a:extLst>
                </p14:cNvPr>
                <p14:cNvContentPartPr/>
                <p14:nvPr/>
              </p14:nvContentPartPr>
              <p14:xfrm>
                <a:off x="3599505" y="4183749"/>
                <a:ext cx="131760" cy="145080"/>
              </p14:xfrm>
            </p:contentPart>
          </mc:Choice>
          <mc:Fallback>
            <p:pic>
              <p:nvPicPr>
                <p:cNvPr id="24" name="筆跡 23">
                  <a:extLst>
                    <a:ext uri="{FF2B5EF4-FFF2-40B4-BE49-F238E27FC236}">
                      <a16:creationId xmlns:a16="http://schemas.microsoft.com/office/drawing/2014/main" id="{AEF6D80F-B2BB-5E39-72CC-880A485818C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590865" y="4175109"/>
                  <a:ext cx="149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5" name="筆跡 24">
                  <a:extLst>
                    <a:ext uri="{FF2B5EF4-FFF2-40B4-BE49-F238E27FC236}">
                      <a16:creationId xmlns:a16="http://schemas.microsoft.com/office/drawing/2014/main" id="{8B82F87B-4989-5182-F6B1-4FDBC8CB4FEC}"/>
                    </a:ext>
                  </a:extLst>
                </p14:cNvPr>
                <p14:cNvContentPartPr/>
                <p14:nvPr/>
              </p14:nvContentPartPr>
              <p14:xfrm>
                <a:off x="3649545" y="4360509"/>
                <a:ext cx="108720" cy="35280"/>
              </p14:xfrm>
            </p:contentPart>
          </mc:Choice>
          <mc:Fallback>
            <p:pic>
              <p:nvPicPr>
                <p:cNvPr id="25" name="筆跡 24">
                  <a:extLst>
                    <a:ext uri="{FF2B5EF4-FFF2-40B4-BE49-F238E27FC236}">
                      <a16:creationId xmlns:a16="http://schemas.microsoft.com/office/drawing/2014/main" id="{8B82F87B-4989-5182-F6B1-4FDBC8CB4FE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640905" y="4351869"/>
                  <a:ext cx="126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6" name="筆跡 25">
                  <a:extLst>
                    <a:ext uri="{FF2B5EF4-FFF2-40B4-BE49-F238E27FC236}">
                      <a16:creationId xmlns:a16="http://schemas.microsoft.com/office/drawing/2014/main" id="{651C2461-B72D-FA52-1969-BE7B9199298F}"/>
                    </a:ext>
                  </a:extLst>
                </p14:cNvPr>
                <p14:cNvContentPartPr/>
                <p14:nvPr/>
              </p14:nvContentPartPr>
              <p14:xfrm>
                <a:off x="3650985" y="4186989"/>
                <a:ext cx="74520" cy="352440"/>
              </p14:xfrm>
            </p:contentPart>
          </mc:Choice>
          <mc:Fallback>
            <p:pic>
              <p:nvPicPr>
                <p:cNvPr id="26" name="筆跡 25">
                  <a:extLst>
                    <a:ext uri="{FF2B5EF4-FFF2-40B4-BE49-F238E27FC236}">
                      <a16:creationId xmlns:a16="http://schemas.microsoft.com/office/drawing/2014/main" id="{651C2461-B72D-FA52-1969-BE7B9199298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42345" y="4177989"/>
                  <a:ext cx="921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7" name="筆跡 26">
                  <a:extLst>
                    <a:ext uri="{FF2B5EF4-FFF2-40B4-BE49-F238E27FC236}">
                      <a16:creationId xmlns:a16="http://schemas.microsoft.com/office/drawing/2014/main" id="{487689D0-56F7-17E0-9A5B-45A6734726C7}"/>
                    </a:ext>
                  </a:extLst>
                </p14:cNvPr>
                <p14:cNvContentPartPr/>
                <p14:nvPr/>
              </p14:nvContentPartPr>
              <p14:xfrm>
                <a:off x="3647385" y="4414509"/>
                <a:ext cx="166320" cy="125280"/>
              </p14:xfrm>
            </p:contentPart>
          </mc:Choice>
          <mc:Fallback>
            <p:pic>
              <p:nvPicPr>
                <p:cNvPr id="27" name="筆跡 26">
                  <a:extLst>
                    <a:ext uri="{FF2B5EF4-FFF2-40B4-BE49-F238E27FC236}">
                      <a16:creationId xmlns:a16="http://schemas.microsoft.com/office/drawing/2014/main" id="{487689D0-56F7-17E0-9A5B-45A6734726C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38385" y="4405509"/>
                  <a:ext cx="1839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8" name="筆跡 27">
                  <a:extLst>
                    <a:ext uri="{FF2B5EF4-FFF2-40B4-BE49-F238E27FC236}">
                      <a16:creationId xmlns:a16="http://schemas.microsoft.com/office/drawing/2014/main" id="{B0C04144-FF8C-AD39-0813-D2C54B3B23AD}"/>
                    </a:ext>
                  </a:extLst>
                </p14:cNvPr>
                <p14:cNvContentPartPr/>
                <p14:nvPr/>
              </p14:nvContentPartPr>
              <p14:xfrm>
                <a:off x="3806505" y="4195989"/>
                <a:ext cx="118440" cy="173520"/>
              </p14:xfrm>
            </p:contentPart>
          </mc:Choice>
          <mc:Fallback>
            <p:pic>
              <p:nvPicPr>
                <p:cNvPr id="28" name="筆跡 27">
                  <a:extLst>
                    <a:ext uri="{FF2B5EF4-FFF2-40B4-BE49-F238E27FC236}">
                      <a16:creationId xmlns:a16="http://schemas.microsoft.com/office/drawing/2014/main" id="{B0C04144-FF8C-AD39-0813-D2C54B3B23A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797505" y="4186989"/>
                  <a:ext cx="136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9" name="筆跡 28">
                  <a:extLst>
                    <a:ext uri="{FF2B5EF4-FFF2-40B4-BE49-F238E27FC236}">
                      <a16:creationId xmlns:a16="http://schemas.microsoft.com/office/drawing/2014/main" id="{61A270D2-31F1-20CA-4618-E3E55A308303}"/>
                    </a:ext>
                  </a:extLst>
                </p14:cNvPr>
                <p14:cNvContentPartPr/>
                <p14:nvPr/>
              </p14:nvContentPartPr>
              <p14:xfrm>
                <a:off x="3873465" y="4396509"/>
                <a:ext cx="104760" cy="56160"/>
              </p14:xfrm>
            </p:contentPart>
          </mc:Choice>
          <mc:Fallback>
            <p:pic>
              <p:nvPicPr>
                <p:cNvPr id="29" name="筆跡 28">
                  <a:extLst>
                    <a:ext uri="{FF2B5EF4-FFF2-40B4-BE49-F238E27FC236}">
                      <a16:creationId xmlns:a16="http://schemas.microsoft.com/office/drawing/2014/main" id="{61A270D2-31F1-20CA-4618-E3E55A30830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864465" y="4387509"/>
                  <a:ext cx="1224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0" name="筆跡 29">
                  <a:extLst>
                    <a:ext uri="{FF2B5EF4-FFF2-40B4-BE49-F238E27FC236}">
                      <a16:creationId xmlns:a16="http://schemas.microsoft.com/office/drawing/2014/main" id="{2C12572A-2A21-C65B-D87D-9C7A7F4FCBF7}"/>
                    </a:ext>
                  </a:extLst>
                </p14:cNvPr>
                <p14:cNvContentPartPr/>
                <p14:nvPr/>
              </p14:nvContentPartPr>
              <p14:xfrm>
                <a:off x="3895785" y="4316229"/>
                <a:ext cx="143640" cy="227520"/>
              </p14:xfrm>
            </p:contentPart>
          </mc:Choice>
          <mc:Fallback>
            <p:pic>
              <p:nvPicPr>
                <p:cNvPr id="30" name="筆跡 29">
                  <a:extLst>
                    <a:ext uri="{FF2B5EF4-FFF2-40B4-BE49-F238E27FC236}">
                      <a16:creationId xmlns:a16="http://schemas.microsoft.com/office/drawing/2014/main" id="{2C12572A-2A21-C65B-D87D-9C7A7F4FCBF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886785" y="4307589"/>
                  <a:ext cx="1612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2" name="筆跡 31">
                  <a:extLst>
                    <a:ext uri="{FF2B5EF4-FFF2-40B4-BE49-F238E27FC236}">
                      <a16:creationId xmlns:a16="http://schemas.microsoft.com/office/drawing/2014/main" id="{C4E55AB2-C752-1A40-9DAA-1EE291A18A06}"/>
                    </a:ext>
                  </a:extLst>
                </p14:cNvPr>
                <p14:cNvContentPartPr/>
                <p14:nvPr/>
              </p14:nvContentPartPr>
              <p14:xfrm>
                <a:off x="4202505" y="4322349"/>
                <a:ext cx="19080" cy="119520"/>
              </p14:xfrm>
            </p:contentPart>
          </mc:Choice>
          <mc:Fallback>
            <p:pic>
              <p:nvPicPr>
                <p:cNvPr id="32" name="筆跡 31">
                  <a:extLst>
                    <a:ext uri="{FF2B5EF4-FFF2-40B4-BE49-F238E27FC236}">
                      <a16:creationId xmlns:a16="http://schemas.microsoft.com/office/drawing/2014/main" id="{C4E55AB2-C752-1A40-9DAA-1EE291A18A0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193505" y="4313709"/>
                  <a:ext cx="367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3" name="筆跡 32">
                  <a:extLst>
                    <a:ext uri="{FF2B5EF4-FFF2-40B4-BE49-F238E27FC236}">
                      <a16:creationId xmlns:a16="http://schemas.microsoft.com/office/drawing/2014/main" id="{D6426AB0-B4E9-48B7-A78A-A0A2F11737B9}"/>
                    </a:ext>
                  </a:extLst>
                </p14:cNvPr>
                <p14:cNvContentPartPr/>
                <p14:nvPr/>
              </p14:nvContentPartPr>
              <p14:xfrm>
                <a:off x="4196385" y="4285629"/>
                <a:ext cx="109080" cy="215280"/>
              </p14:xfrm>
            </p:contentPart>
          </mc:Choice>
          <mc:Fallback>
            <p:pic>
              <p:nvPicPr>
                <p:cNvPr id="33" name="筆跡 32">
                  <a:extLst>
                    <a:ext uri="{FF2B5EF4-FFF2-40B4-BE49-F238E27FC236}">
                      <a16:creationId xmlns:a16="http://schemas.microsoft.com/office/drawing/2014/main" id="{D6426AB0-B4E9-48B7-A78A-A0A2F11737B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187385" y="4276629"/>
                  <a:ext cx="1267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4" name="筆跡 33">
                  <a:extLst>
                    <a:ext uri="{FF2B5EF4-FFF2-40B4-BE49-F238E27FC236}">
                      <a16:creationId xmlns:a16="http://schemas.microsoft.com/office/drawing/2014/main" id="{79190F3A-2D35-AD03-1451-18F909E39AC5}"/>
                    </a:ext>
                  </a:extLst>
                </p14:cNvPr>
                <p14:cNvContentPartPr/>
                <p14:nvPr/>
              </p14:nvContentPartPr>
              <p14:xfrm>
                <a:off x="4216905" y="4404429"/>
                <a:ext cx="123480" cy="64080"/>
              </p14:xfrm>
            </p:contentPart>
          </mc:Choice>
          <mc:Fallback>
            <p:pic>
              <p:nvPicPr>
                <p:cNvPr id="34" name="筆跡 33">
                  <a:extLst>
                    <a:ext uri="{FF2B5EF4-FFF2-40B4-BE49-F238E27FC236}">
                      <a16:creationId xmlns:a16="http://schemas.microsoft.com/office/drawing/2014/main" id="{79190F3A-2D35-AD03-1451-18F909E39AC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207905" y="4395429"/>
                  <a:ext cx="1411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5" name="筆跡 34">
                  <a:extLst>
                    <a:ext uri="{FF2B5EF4-FFF2-40B4-BE49-F238E27FC236}">
                      <a16:creationId xmlns:a16="http://schemas.microsoft.com/office/drawing/2014/main" id="{F2D6DB5A-C611-4C95-8BE4-8CA172EA4DEF}"/>
                    </a:ext>
                  </a:extLst>
                </p14:cNvPr>
                <p14:cNvContentPartPr/>
                <p14:nvPr/>
              </p14:nvContentPartPr>
              <p14:xfrm>
                <a:off x="4359465" y="4172949"/>
                <a:ext cx="68760" cy="20520"/>
              </p14:xfrm>
            </p:contentPart>
          </mc:Choice>
          <mc:Fallback>
            <p:pic>
              <p:nvPicPr>
                <p:cNvPr id="35" name="筆跡 34">
                  <a:extLst>
                    <a:ext uri="{FF2B5EF4-FFF2-40B4-BE49-F238E27FC236}">
                      <a16:creationId xmlns:a16="http://schemas.microsoft.com/office/drawing/2014/main" id="{F2D6DB5A-C611-4C95-8BE4-8CA172EA4DE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350825" y="4164309"/>
                  <a:ext cx="864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6" name="筆跡 35">
                  <a:extLst>
                    <a:ext uri="{FF2B5EF4-FFF2-40B4-BE49-F238E27FC236}">
                      <a16:creationId xmlns:a16="http://schemas.microsoft.com/office/drawing/2014/main" id="{01F43092-5D0F-8E53-B2EB-5350C3924BEB}"/>
                    </a:ext>
                  </a:extLst>
                </p14:cNvPr>
                <p14:cNvContentPartPr/>
                <p14:nvPr/>
              </p14:nvContentPartPr>
              <p14:xfrm>
                <a:off x="4381065" y="4119309"/>
                <a:ext cx="188640" cy="452160"/>
              </p14:xfrm>
            </p:contentPart>
          </mc:Choice>
          <mc:Fallback>
            <p:pic>
              <p:nvPicPr>
                <p:cNvPr id="36" name="筆跡 35">
                  <a:extLst>
                    <a:ext uri="{FF2B5EF4-FFF2-40B4-BE49-F238E27FC236}">
                      <a16:creationId xmlns:a16="http://schemas.microsoft.com/office/drawing/2014/main" id="{01F43092-5D0F-8E53-B2EB-5350C3924BE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372065" y="4110309"/>
                  <a:ext cx="2062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7" name="筆跡 36">
                  <a:extLst>
                    <a:ext uri="{FF2B5EF4-FFF2-40B4-BE49-F238E27FC236}">
                      <a16:creationId xmlns:a16="http://schemas.microsoft.com/office/drawing/2014/main" id="{F23A1A86-9645-CB37-8A47-D5C7DCF28DB9}"/>
                    </a:ext>
                  </a:extLst>
                </p14:cNvPr>
                <p14:cNvContentPartPr/>
                <p14:nvPr/>
              </p14:nvContentPartPr>
              <p14:xfrm>
                <a:off x="4701465" y="4276269"/>
                <a:ext cx="54000" cy="251640"/>
              </p14:xfrm>
            </p:contentPart>
          </mc:Choice>
          <mc:Fallback>
            <p:pic>
              <p:nvPicPr>
                <p:cNvPr id="37" name="筆跡 36">
                  <a:extLst>
                    <a:ext uri="{FF2B5EF4-FFF2-40B4-BE49-F238E27FC236}">
                      <a16:creationId xmlns:a16="http://schemas.microsoft.com/office/drawing/2014/main" id="{F23A1A86-9645-CB37-8A47-D5C7DCF28DB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692465" y="4267629"/>
                  <a:ext cx="71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8" name="筆跡 37">
                  <a:extLst>
                    <a:ext uri="{FF2B5EF4-FFF2-40B4-BE49-F238E27FC236}">
                      <a16:creationId xmlns:a16="http://schemas.microsoft.com/office/drawing/2014/main" id="{2DC8D620-7FF1-1397-727C-63C45125EC67}"/>
                    </a:ext>
                  </a:extLst>
                </p14:cNvPr>
                <p14:cNvContentPartPr/>
                <p14:nvPr/>
              </p14:nvContentPartPr>
              <p14:xfrm>
                <a:off x="4691745" y="4212549"/>
                <a:ext cx="102960" cy="179640"/>
              </p14:xfrm>
            </p:contentPart>
          </mc:Choice>
          <mc:Fallback>
            <p:pic>
              <p:nvPicPr>
                <p:cNvPr id="38" name="筆跡 37">
                  <a:extLst>
                    <a:ext uri="{FF2B5EF4-FFF2-40B4-BE49-F238E27FC236}">
                      <a16:creationId xmlns:a16="http://schemas.microsoft.com/office/drawing/2014/main" id="{2DC8D620-7FF1-1397-727C-63C45125EC6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683105" y="4203909"/>
                  <a:ext cx="120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39" name="筆跡 38">
                  <a:extLst>
                    <a:ext uri="{FF2B5EF4-FFF2-40B4-BE49-F238E27FC236}">
                      <a16:creationId xmlns:a16="http://schemas.microsoft.com/office/drawing/2014/main" id="{9BF952AB-2945-9D98-A9F7-23D6781D47A3}"/>
                    </a:ext>
                  </a:extLst>
                </p14:cNvPr>
                <p14:cNvContentPartPr/>
                <p14:nvPr/>
              </p14:nvContentPartPr>
              <p14:xfrm>
                <a:off x="4710465" y="4313349"/>
                <a:ext cx="119160" cy="64080"/>
              </p14:xfrm>
            </p:contentPart>
          </mc:Choice>
          <mc:Fallback>
            <p:pic>
              <p:nvPicPr>
                <p:cNvPr id="39" name="筆跡 38">
                  <a:extLst>
                    <a:ext uri="{FF2B5EF4-FFF2-40B4-BE49-F238E27FC236}">
                      <a16:creationId xmlns:a16="http://schemas.microsoft.com/office/drawing/2014/main" id="{9BF952AB-2945-9D98-A9F7-23D6781D47A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701465" y="4304709"/>
                  <a:ext cx="136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0" name="筆跡 39">
                  <a:extLst>
                    <a:ext uri="{FF2B5EF4-FFF2-40B4-BE49-F238E27FC236}">
                      <a16:creationId xmlns:a16="http://schemas.microsoft.com/office/drawing/2014/main" id="{A7674EBB-E652-7164-C398-B4ECE2F3E69F}"/>
                    </a:ext>
                  </a:extLst>
                </p14:cNvPr>
                <p14:cNvContentPartPr/>
                <p14:nvPr/>
              </p14:nvContentPartPr>
              <p14:xfrm>
                <a:off x="4886145" y="4189149"/>
                <a:ext cx="18720" cy="123480"/>
              </p14:xfrm>
            </p:contentPart>
          </mc:Choice>
          <mc:Fallback>
            <p:pic>
              <p:nvPicPr>
                <p:cNvPr id="40" name="筆跡 39">
                  <a:extLst>
                    <a:ext uri="{FF2B5EF4-FFF2-40B4-BE49-F238E27FC236}">
                      <a16:creationId xmlns:a16="http://schemas.microsoft.com/office/drawing/2014/main" id="{A7674EBB-E652-7164-C398-B4ECE2F3E69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877145" y="4180149"/>
                  <a:ext cx="363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1" name="筆跡 40">
                  <a:extLst>
                    <a:ext uri="{FF2B5EF4-FFF2-40B4-BE49-F238E27FC236}">
                      <a16:creationId xmlns:a16="http://schemas.microsoft.com/office/drawing/2014/main" id="{6AC449D3-720A-4761-CC8F-50205FCC62EE}"/>
                    </a:ext>
                  </a:extLst>
                </p14:cNvPr>
                <p14:cNvContentPartPr/>
                <p14:nvPr/>
              </p14:nvContentPartPr>
              <p14:xfrm>
                <a:off x="4876425" y="4194909"/>
                <a:ext cx="214920" cy="486720"/>
              </p14:xfrm>
            </p:contentPart>
          </mc:Choice>
          <mc:Fallback>
            <p:pic>
              <p:nvPicPr>
                <p:cNvPr id="41" name="筆跡 40">
                  <a:extLst>
                    <a:ext uri="{FF2B5EF4-FFF2-40B4-BE49-F238E27FC236}">
                      <a16:creationId xmlns:a16="http://schemas.microsoft.com/office/drawing/2014/main" id="{6AC449D3-720A-4761-CC8F-50205FCC62E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67785" y="4185909"/>
                  <a:ext cx="23256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2" name="筆跡 41">
                  <a:extLst>
                    <a:ext uri="{FF2B5EF4-FFF2-40B4-BE49-F238E27FC236}">
                      <a16:creationId xmlns:a16="http://schemas.microsoft.com/office/drawing/2014/main" id="{88A96F6D-CA13-B093-7BF1-2A658A213B1B}"/>
                    </a:ext>
                  </a:extLst>
                </p14:cNvPr>
                <p14:cNvContentPartPr/>
                <p14:nvPr/>
              </p14:nvContentPartPr>
              <p14:xfrm>
                <a:off x="4913505" y="4317669"/>
                <a:ext cx="76320" cy="87120"/>
              </p14:xfrm>
            </p:contentPart>
          </mc:Choice>
          <mc:Fallback>
            <p:pic>
              <p:nvPicPr>
                <p:cNvPr id="42" name="筆跡 41">
                  <a:extLst>
                    <a:ext uri="{FF2B5EF4-FFF2-40B4-BE49-F238E27FC236}">
                      <a16:creationId xmlns:a16="http://schemas.microsoft.com/office/drawing/2014/main" id="{88A96F6D-CA13-B093-7BF1-2A658A213B1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904865" y="4309029"/>
                  <a:ext cx="939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3" name="筆跡 42">
                  <a:extLst>
                    <a:ext uri="{FF2B5EF4-FFF2-40B4-BE49-F238E27FC236}">
                      <a16:creationId xmlns:a16="http://schemas.microsoft.com/office/drawing/2014/main" id="{FBA1C07C-FB1C-1EDA-0D38-1BD4C1CBE336}"/>
                    </a:ext>
                  </a:extLst>
                </p14:cNvPr>
                <p14:cNvContentPartPr/>
                <p14:nvPr/>
              </p14:nvContentPartPr>
              <p14:xfrm>
                <a:off x="4841865" y="4414869"/>
                <a:ext cx="25920" cy="143280"/>
              </p14:xfrm>
            </p:contentPart>
          </mc:Choice>
          <mc:Fallback>
            <p:pic>
              <p:nvPicPr>
                <p:cNvPr id="43" name="筆跡 42">
                  <a:extLst>
                    <a:ext uri="{FF2B5EF4-FFF2-40B4-BE49-F238E27FC236}">
                      <a16:creationId xmlns:a16="http://schemas.microsoft.com/office/drawing/2014/main" id="{FBA1C07C-FB1C-1EDA-0D38-1BD4C1CBE33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832865" y="4405869"/>
                  <a:ext cx="43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4" name="筆跡 43">
                  <a:extLst>
                    <a:ext uri="{FF2B5EF4-FFF2-40B4-BE49-F238E27FC236}">
                      <a16:creationId xmlns:a16="http://schemas.microsoft.com/office/drawing/2014/main" id="{29A4C379-C397-97D0-B642-31E006EA72BE}"/>
                    </a:ext>
                  </a:extLst>
                </p14:cNvPr>
                <p14:cNvContentPartPr/>
                <p14:nvPr/>
              </p14:nvContentPartPr>
              <p14:xfrm>
                <a:off x="4830345" y="4460589"/>
                <a:ext cx="122400" cy="136800"/>
              </p14:xfrm>
            </p:contentPart>
          </mc:Choice>
          <mc:Fallback>
            <p:pic>
              <p:nvPicPr>
                <p:cNvPr id="44" name="筆跡 43">
                  <a:extLst>
                    <a:ext uri="{FF2B5EF4-FFF2-40B4-BE49-F238E27FC236}">
                      <a16:creationId xmlns:a16="http://schemas.microsoft.com/office/drawing/2014/main" id="{29A4C379-C397-97D0-B642-31E006EA72B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821705" y="4451589"/>
                  <a:ext cx="1400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5" name="筆跡 44">
                  <a:extLst>
                    <a:ext uri="{FF2B5EF4-FFF2-40B4-BE49-F238E27FC236}">
                      <a16:creationId xmlns:a16="http://schemas.microsoft.com/office/drawing/2014/main" id="{622CEC59-7F11-6781-432A-FB3E524180A5}"/>
                    </a:ext>
                  </a:extLst>
                </p14:cNvPr>
                <p14:cNvContentPartPr/>
                <p14:nvPr/>
              </p14:nvContentPartPr>
              <p14:xfrm>
                <a:off x="4874625" y="4519989"/>
                <a:ext cx="93600" cy="33480"/>
              </p14:xfrm>
            </p:contentPart>
          </mc:Choice>
          <mc:Fallback>
            <p:pic>
              <p:nvPicPr>
                <p:cNvPr id="45" name="筆跡 44">
                  <a:extLst>
                    <a:ext uri="{FF2B5EF4-FFF2-40B4-BE49-F238E27FC236}">
                      <a16:creationId xmlns:a16="http://schemas.microsoft.com/office/drawing/2014/main" id="{622CEC59-7F11-6781-432A-FB3E524180A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865625" y="4511349"/>
                  <a:ext cx="11124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47" name="筆跡 46">
                <a:extLst>
                  <a:ext uri="{FF2B5EF4-FFF2-40B4-BE49-F238E27FC236}">
                    <a16:creationId xmlns:a16="http://schemas.microsoft.com/office/drawing/2014/main" id="{9984A74A-C717-157F-6CB4-59A8CAB18488}"/>
                  </a:ext>
                </a:extLst>
              </p14:cNvPr>
              <p14:cNvContentPartPr/>
              <p14:nvPr/>
            </p14:nvContentPartPr>
            <p14:xfrm>
              <a:off x="7786305" y="2207349"/>
              <a:ext cx="271080" cy="10080"/>
            </p14:xfrm>
          </p:contentPart>
        </mc:Choice>
        <mc:Fallback>
          <p:pic>
            <p:nvPicPr>
              <p:cNvPr id="47" name="筆跡 46">
                <a:extLst>
                  <a:ext uri="{FF2B5EF4-FFF2-40B4-BE49-F238E27FC236}">
                    <a16:creationId xmlns:a16="http://schemas.microsoft.com/office/drawing/2014/main" id="{9984A74A-C717-157F-6CB4-59A8CAB1848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777305" y="2198349"/>
                <a:ext cx="288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48" name="筆跡 47">
                <a:extLst>
                  <a:ext uri="{FF2B5EF4-FFF2-40B4-BE49-F238E27FC236}">
                    <a16:creationId xmlns:a16="http://schemas.microsoft.com/office/drawing/2014/main" id="{A8839853-A552-216F-2215-FC3C083C9388}"/>
                  </a:ext>
                </a:extLst>
              </p14:cNvPr>
              <p14:cNvContentPartPr/>
              <p14:nvPr/>
            </p14:nvContentPartPr>
            <p14:xfrm>
              <a:off x="1625625" y="2429829"/>
              <a:ext cx="998640" cy="55080"/>
            </p14:xfrm>
          </p:contentPart>
        </mc:Choice>
        <mc:Fallback>
          <p:pic>
            <p:nvPicPr>
              <p:cNvPr id="48" name="筆跡 47">
                <a:extLst>
                  <a:ext uri="{FF2B5EF4-FFF2-40B4-BE49-F238E27FC236}">
                    <a16:creationId xmlns:a16="http://schemas.microsoft.com/office/drawing/2014/main" id="{A8839853-A552-216F-2215-FC3C083C9388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616625" y="2421189"/>
                <a:ext cx="10162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49" name="筆跡 48">
                <a:extLst>
                  <a:ext uri="{FF2B5EF4-FFF2-40B4-BE49-F238E27FC236}">
                    <a16:creationId xmlns:a16="http://schemas.microsoft.com/office/drawing/2014/main" id="{5E99A1A4-E581-533A-786C-7C2A4C1A3715}"/>
                  </a:ext>
                </a:extLst>
              </p14:cNvPr>
              <p14:cNvContentPartPr/>
              <p14:nvPr/>
            </p14:nvContentPartPr>
            <p14:xfrm>
              <a:off x="3306465" y="2464029"/>
              <a:ext cx="1133280" cy="21600"/>
            </p14:xfrm>
          </p:contentPart>
        </mc:Choice>
        <mc:Fallback>
          <p:pic>
            <p:nvPicPr>
              <p:cNvPr id="49" name="筆跡 48">
                <a:extLst>
                  <a:ext uri="{FF2B5EF4-FFF2-40B4-BE49-F238E27FC236}">
                    <a16:creationId xmlns:a16="http://schemas.microsoft.com/office/drawing/2014/main" id="{5E99A1A4-E581-533A-786C-7C2A4C1A3715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297465" y="2455029"/>
                <a:ext cx="1150920" cy="3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790" name="群組 32789">
            <a:extLst>
              <a:ext uri="{FF2B5EF4-FFF2-40B4-BE49-F238E27FC236}">
                <a16:creationId xmlns:a16="http://schemas.microsoft.com/office/drawing/2014/main" id="{1EBA1F71-CA5E-F500-E75E-54E1D7B817E9}"/>
              </a:ext>
            </a:extLst>
          </p:cNvPr>
          <p:cNvGrpSpPr/>
          <p:nvPr/>
        </p:nvGrpSpPr>
        <p:grpSpPr>
          <a:xfrm>
            <a:off x="1168785" y="4885749"/>
            <a:ext cx="254160" cy="223200"/>
            <a:chOff x="1168785" y="4885749"/>
            <a:chExt cx="254160" cy="22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0" name="筆跡 49">
                  <a:extLst>
                    <a:ext uri="{FF2B5EF4-FFF2-40B4-BE49-F238E27FC236}">
                      <a16:creationId xmlns:a16="http://schemas.microsoft.com/office/drawing/2014/main" id="{38A8BC24-F92E-1E2B-357D-0B14AA99A577}"/>
                    </a:ext>
                  </a:extLst>
                </p14:cNvPr>
                <p14:cNvContentPartPr/>
                <p14:nvPr/>
              </p14:nvContentPartPr>
              <p14:xfrm>
                <a:off x="1292625" y="4885749"/>
                <a:ext cx="15480" cy="57600"/>
              </p14:xfrm>
            </p:contentPart>
          </mc:Choice>
          <mc:Fallback>
            <p:pic>
              <p:nvPicPr>
                <p:cNvPr id="50" name="筆跡 49">
                  <a:extLst>
                    <a:ext uri="{FF2B5EF4-FFF2-40B4-BE49-F238E27FC236}">
                      <a16:creationId xmlns:a16="http://schemas.microsoft.com/office/drawing/2014/main" id="{38A8BC24-F92E-1E2B-357D-0B14AA99A57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283985" y="4877109"/>
                  <a:ext cx="331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1" name="筆跡 50">
                  <a:extLst>
                    <a:ext uri="{FF2B5EF4-FFF2-40B4-BE49-F238E27FC236}">
                      <a16:creationId xmlns:a16="http://schemas.microsoft.com/office/drawing/2014/main" id="{03EA989A-E5D5-D469-7D87-5C48E5D31262}"/>
                    </a:ext>
                  </a:extLst>
                </p14:cNvPr>
                <p14:cNvContentPartPr/>
                <p14:nvPr/>
              </p14:nvContentPartPr>
              <p14:xfrm>
                <a:off x="1168785" y="5015349"/>
                <a:ext cx="36360" cy="91800"/>
              </p14:xfrm>
            </p:contentPart>
          </mc:Choice>
          <mc:Fallback>
            <p:pic>
              <p:nvPicPr>
                <p:cNvPr id="51" name="筆跡 50">
                  <a:extLst>
                    <a:ext uri="{FF2B5EF4-FFF2-40B4-BE49-F238E27FC236}">
                      <a16:creationId xmlns:a16="http://schemas.microsoft.com/office/drawing/2014/main" id="{03EA989A-E5D5-D469-7D87-5C48E5D3126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59785" y="5006349"/>
                  <a:ext cx="540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2" name="筆跡 51">
                  <a:extLst>
                    <a:ext uri="{FF2B5EF4-FFF2-40B4-BE49-F238E27FC236}">
                      <a16:creationId xmlns:a16="http://schemas.microsoft.com/office/drawing/2014/main" id="{0790956B-3CD7-1683-0ACA-27FEBDCA9401}"/>
                    </a:ext>
                  </a:extLst>
                </p14:cNvPr>
                <p14:cNvContentPartPr/>
                <p14:nvPr/>
              </p14:nvContentPartPr>
              <p14:xfrm>
                <a:off x="1415025" y="4987269"/>
                <a:ext cx="7920" cy="121680"/>
              </p14:xfrm>
            </p:contentPart>
          </mc:Choice>
          <mc:Fallback>
            <p:pic>
              <p:nvPicPr>
                <p:cNvPr id="52" name="筆跡 51">
                  <a:extLst>
                    <a:ext uri="{FF2B5EF4-FFF2-40B4-BE49-F238E27FC236}">
                      <a16:creationId xmlns:a16="http://schemas.microsoft.com/office/drawing/2014/main" id="{0790956B-3CD7-1683-0ACA-27FEBDCA940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406025" y="4978629"/>
                  <a:ext cx="2556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89" name="群組 32788">
            <a:extLst>
              <a:ext uri="{FF2B5EF4-FFF2-40B4-BE49-F238E27FC236}">
                <a16:creationId xmlns:a16="http://schemas.microsoft.com/office/drawing/2014/main" id="{2DFC9EB6-095F-8D92-452B-5C0EC3BFE0F6}"/>
              </a:ext>
            </a:extLst>
          </p:cNvPr>
          <p:cNvGrpSpPr/>
          <p:nvPr/>
        </p:nvGrpSpPr>
        <p:grpSpPr>
          <a:xfrm>
            <a:off x="1681065" y="4784229"/>
            <a:ext cx="794880" cy="402840"/>
            <a:chOff x="1681065" y="4784229"/>
            <a:chExt cx="794880" cy="40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3" name="筆跡 52">
                  <a:extLst>
                    <a:ext uri="{FF2B5EF4-FFF2-40B4-BE49-F238E27FC236}">
                      <a16:creationId xmlns:a16="http://schemas.microsoft.com/office/drawing/2014/main" id="{75205BCD-00E2-7AF9-EC5A-C7BF7CDA2692}"/>
                    </a:ext>
                  </a:extLst>
                </p14:cNvPr>
                <p14:cNvContentPartPr/>
                <p14:nvPr/>
              </p14:nvContentPartPr>
              <p14:xfrm>
                <a:off x="1681065" y="5055669"/>
                <a:ext cx="57240" cy="11520"/>
              </p14:xfrm>
            </p:contentPart>
          </mc:Choice>
          <mc:Fallback>
            <p:pic>
              <p:nvPicPr>
                <p:cNvPr id="53" name="筆跡 52">
                  <a:extLst>
                    <a:ext uri="{FF2B5EF4-FFF2-40B4-BE49-F238E27FC236}">
                      <a16:creationId xmlns:a16="http://schemas.microsoft.com/office/drawing/2014/main" id="{75205BCD-00E2-7AF9-EC5A-C7BF7CDA269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672065" y="5047029"/>
                  <a:ext cx="748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4" name="筆跡 53">
                  <a:extLst>
                    <a:ext uri="{FF2B5EF4-FFF2-40B4-BE49-F238E27FC236}">
                      <a16:creationId xmlns:a16="http://schemas.microsoft.com/office/drawing/2014/main" id="{D01AEB9D-E622-4264-7DF5-5A0B71B48303}"/>
                    </a:ext>
                  </a:extLst>
                </p14:cNvPr>
                <p14:cNvContentPartPr/>
                <p14:nvPr/>
              </p14:nvContentPartPr>
              <p14:xfrm>
                <a:off x="1718145" y="4978269"/>
                <a:ext cx="52200" cy="182880"/>
              </p14:xfrm>
            </p:contentPart>
          </mc:Choice>
          <mc:Fallback>
            <p:pic>
              <p:nvPicPr>
                <p:cNvPr id="54" name="筆跡 53">
                  <a:extLst>
                    <a:ext uri="{FF2B5EF4-FFF2-40B4-BE49-F238E27FC236}">
                      <a16:creationId xmlns:a16="http://schemas.microsoft.com/office/drawing/2014/main" id="{D01AEB9D-E622-4264-7DF5-5A0B71B4830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709505" y="4969629"/>
                  <a:ext cx="698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5" name="筆跡 54">
                  <a:extLst>
                    <a:ext uri="{FF2B5EF4-FFF2-40B4-BE49-F238E27FC236}">
                      <a16:creationId xmlns:a16="http://schemas.microsoft.com/office/drawing/2014/main" id="{33239CEF-E162-C030-12B5-DC63EEEDFD4D}"/>
                    </a:ext>
                  </a:extLst>
                </p14:cNvPr>
                <p14:cNvContentPartPr/>
                <p14:nvPr/>
              </p14:nvContentPartPr>
              <p14:xfrm>
                <a:off x="1805985" y="4821309"/>
                <a:ext cx="29160" cy="26280"/>
              </p14:xfrm>
            </p:contentPart>
          </mc:Choice>
          <mc:Fallback>
            <p:pic>
              <p:nvPicPr>
                <p:cNvPr id="55" name="筆跡 54">
                  <a:extLst>
                    <a:ext uri="{FF2B5EF4-FFF2-40B4-BE49-F238E27FC236}">
                      <a16:creationId xmlns:a16="http://schemas.microsoft.com/office/drawing/2014/main" id="{33239CEF-E162-C030-12B5-DC63EEEDFD4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797345" y="4812309"/>
                  <a:ext cx="468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56" name="筆跡 55">
                  <a:extLst>
                    <a:ext uri="{FF2B5EF4-FFF2-40B4-BE49-F238E27FC236}">
                      <a16:creationId xmlns:a16="http://schemas.microsoft.com/office/drawing/2014/main" id="{3D35AC68-B7C0-D1B8-85EC-CD6DEBA6BDE0}"/>
                    </a:ext>
                  </a:extLst>
                </p14:cNvPr>
                <p14:cNvContentPartPr/>
                <p14:nvPr/>
              </p14:nvContentPartPr>
              <p14:xfrm>
                <a:off x="1830105" y="4784229"/>
                <a:ext cx="119160" cy="270720"/>
              </p14:xfrm>
            </p:contentPart>
          </mc:Choice>
          <mc:Fallback>
            <p:pic>
              <p:nvPicPr>
                <p:cNvPr id="56" name="筆跡 55">
                  <a:extLst>
                    <a:ext uri="{FF2B5EF4-FFF2-40B4-BE49-F238E27FC236}">
                      <a16:creationId xmlns:a16="http://schemas.microsoft.com/office/drawing/2014/main" id="{3D35AC68-B7C0-D1B8-85EC-CD6DEBA6BDE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821105" y="4775229"/>
                  <a:ext cx="1368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57" name="筆跡 56">
                  <a:extLst>
                    <a:ext uri="{FF2B5EF4-FFF2-40B4-BE49-F238E27FC236}">
                      <a16:creationId xmlns:a16="http://schemas.microsoft.com/office/drawing/2014/main" id="{17BD0AD7-2BC5-1817-61CC-BFBD78AEFFB6}"/>
                    </a:ext>
                  </a:extLst>
                </p14:cNvPr>
                <p14:cNvContentPartPr/>
                <p14:nvPr/>
              </p14:nvContentPartPr>
              <p14:xfrm>
                <a:off x="1856025" y="4887549"/>
                <a:ext cx="159480" cy="148680"/>
              </p14:xfrm>
            </p:contentPart>
          </mc:Choice>
          <mc:Fallback>
            <p:pic>
              <p:nvPicPr>
                <p:cNvPr id="57" name="筆跡 56">
                  <a:extLst>
                    <a:ext uri="{FF2B5EF4-FFF2-40B4-BE49-F238E27FC236}">
                      <a16:creationId xmlns:a16="http://schemas.microsoft.com/office/drawing/2014/main" id="{17BD0AD7-2BC5-1817-61CC-BFBD78AEFFB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847385" y="4878909"/>
                  <a:ext cx="177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58" name="筆跡 57">
                  <a:extLst>
                    <a:ext uri="{FF2B5EF4-FFF2-40B4-BE49-F238E27FC236}">
                      <a16:creationId xmlns:a16="http://schemas.microsoft.com/office/drawing/2014/main" id="{FDCBF8AE-C367-2381-30FF-8789485FA345}"/>
                    </a:ext>
                  </a:extLst>
                </p14:cNvPr>
                <p14:cNvContentPartPr/>
                <p14:nvPr/>
              </p14:nvContentPartPr>
              <p14:xfrm>
                <a:off x="1884105" y="4985109"/>
                <a:ext cx="122400" cy="194760"/>
              </p14:xfrm>
            </p:contentPart>
          </mc:Choice>
          <mc:Fallback>
            <p:pic>
              <p:nvPicPr>
                <p:cNvPr id="58" name="筆跡 57">
                  <a:extLst>
                    <a:ext uri="{FF2B5EF4-FFF2-40B4-BE49-F238E27FC236}">
                      <a16:creationId xmlns:a16="http://schemas.microsoft.com/office/drawing/2014/main" id="{FDCBF8AE-C367-2381-30FF-8789485FA34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875465" y="4976469"/>
                  <a:ext cx="1400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59" name="筆跡 58">
                  <a:extLst>
                    <a:ext uri="{FF2B5EF4-FFF2-40B4-BE49-F238E27FC236}">
                      <a16:creationId xmlns:a16="http://schemas.microsoft.com/office/drawing/2014/main" id="{034D5A2F-7EF2-BCA2-D6BE-3F831CE64C17}"/>
                    </a:ext>
                  </a:extLst>
                </p14:cNvPr>
                <p14:cNvContentPartPr/>
                <p14:nvPr/>
              </p14:nvContentPartPr>
              <p14:xfrm>
                <a:off x="2178945" y="5026149"/>
                <a:ext cx="104400" cy="160560"/>
              </p14:xfrm>
            </p:contentPart>
          </mc:Choice>
          <mc:Fallback>
            <p:pic>
              <p:nvPicPr>
                <p:cNvPr id="59" name="筆跡 58">
                  <a:extLst>
                    <a:ext uri="{FF2B5EF4-FFF2-40B4-BE49-F238E27FC236}">
                      <a16:creationId xmlns:a16="http://schemas.microsoft.com/office/drawing/2014/main" id="{034D5A2F-7EF2-BCA2-D6BE-3F831CE64C1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170305" y="5017149"/>
                  <a:ext cx="122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0" name="筆跡 59">
                  <a:extLst>
                    <a:ext uri="{FF2B5EF4-FFF2-40B4-BE49-F238E27FC236}">
                      <a16:creationId xmlns:a16="http://schemas.microsoft.com/office/drawing/2014/main" id="{AC497AA1-E5A5-EFDC-596B-56A590687D47}"/>
                    </a:ext>
                  </a:extLst>
                </p14:cNvPr>
                <p14:cNvContentPartPr/>
                <p14:nvPr/>
              </p14:nvContentPartPr>
              <p14:xfrm>
                <a:off x="2205225" y="4991949"/>
                <a:ext cx="29880" cy="195120"/>
              </p14:xfrm>
            </p:contentPart>
          </mc:Choice>
          <mc:Fallback>
            <p:pic>
              <p:nvPicPr>
                <p:cNvPr id="60" name="筆跡 59">
                  <a:extLst>
                    <a:ext uri="{FF2B5EF4-FFF2-40B4-BE49-F238E27FC236}">
                      <a16:creationId xmlns:a16="http://schemas.microsoft.com/office/drawing/2014/main" id="{AC497AA1-E5A5-EFDC-596B-56A590687D4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196225" y="4982949"/>
                  <a:ext cx="475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1" name="筆跡 60">
                  <a:extLst>
                    <a:ext uri="{FF2B5EF4-FFF2-40B4-BE49-F238E27FC236}">
                      <a16:creationId xmlns:a16="http://schemas.microsoft.com/office/drawing/2014/main" id="{8A398F28-01EB-6FE4-2EFF-F9649761911E}"/>
                    </a:ext>
                  </a:extLst>
                </p14:cNvPr>
                <p14:cNvContentPartPr/>
                <p14:nvPr/>
              </p14:nvContentPartPr>
              <p14:xfrm>
                <a:off x="2364345" y="5005989"/>
                <a:ext cx="111600" cy="153720"/>
              </p14:xfrm>
            </p:contentPart>
          </mc:Choice>
          <mc:Fallback>
            <p:pic>
              <p:nvPicPr>
                <p:cNvPr id="61" name="筆跡 60">
                  <a:extLst>
                    <a:ext uri="{FF2B5EF4-FFF2-40B4-BE49-F238E27FC236}">
                      <a16:creationId xmlns:a16="http://schemas.microsoft.com/office/drawing/2014/main" id="{8A398F28-01EB-6FE4-2EFF-F9649761911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355345" y="4996989"/>
                  <a:ext cx="12924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88" name="群組 32787">
            <a:extLst>
              <a:ext uri="{FF2B5EF4-FFF2-40B4-BE49-F238E27FC236}">
                <a16:creationId xmlns:a16="http://schemas.microsoft.com/office/drawing/2014/main" id="{E13A92E8-55A1-08B3-A318-2BB152932A5B}"/>
              </a:ext>
            </a:extLst>
          </p:cNvPr>
          <p:cNvGrpSpPr/>
          <p:nvPr/>
        </p:nvGrpSpPr>
        <p:grpSpPr>
          <a:xfrm>
            <a:off x="2721105" y="4821309"/>
            <a:ext cx="2073240" cy="548640"/>
            <a:chOff x="2721105" y="4821309"/>
            <a:chExt cx="2073240" cy="54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2" name="筆跡 61">
                  <a:extLst>
                    <a:ext uri="{FF2B5EF4-FFF2-40B4-BE49-F238E27FC236}">
                      <a16:creationId xmlns:a16="http://schemas.microsoft.com/office/drawing/2014/main" id="{7A56ADDE-FD6F-418C-17AD-BF3A962D418D}"/>
                    </a:ext>
                  </a:extLst>
                </p14:cNvPr>
                <p14:cNvContentPartPr/>
                <p14:nvPr/>
              </p14:nvContentPartPr>
              <p14:xfrm>
                <a:off x="2721105" y="4895109"/>
                <a:ext cx="151560" cy="260280"/>
              </p14:xfrm>
            </p:contentPart>
          </mc:Choice>
          <mc:Fallback>
            <p:pic>
              <p:nvPicPr>
                <p:cNvPr id="62" name="筆跡 61">
                  <a:extLst>
                    <a:ext uri="{FF2B5EF4-FFF2-40B4-BE49-F238E27FC236}">
                      <a16:creationId xmlns:a16="http://schemas.microsoft.com/office/drawing/2014/main" id="{7A56ADDE-FD6F-418C-17AD-BF3A962D418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712465" y="4886469"/>
                  <a:ext cx="1692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3" name="筆跡 62">
                  <a:extLst>
                    <a:ext uri="{FF2B5EF4-FFF2-40B4-BE49-F238E27FC236}">
                      <a16:creationId xmlns:a16="http://schemas.microsoft.com/office/drawing/2014/main" id="{DBA5B03D-C065-4A3A-0C36-334999312D7A}"/>
                    </a:ext>
                  </a:extLst>
                </p14:cNvPr>
                <p14:cNvContentPartPr/>
                <p14:nvPr/>
              </p14:nvContentPartPr>
              <p14:xfrm>
                <a:off x="2872305" y="4952349"/>
                <a:ext cx="71280" cy="18720"/>
              </p14:xfrm>
            </p:contentPart>
          </mc:Choice>
          <mc:Fallback>
            <p:pic>
              <p:nvPicPr>
                <p:cNvPr id="63" name="筆跡 62">
                  <a:extLst>
                    <a:ext uri="{FF2B5EF4-FFF2-40B4-BE49-F238E27FC236}">
                      <a16:creationId xmlns:a16="http://schemas.microsoft.com/office/drawing/2014/main" id="{DBA5B03D-C065-4A3A-0C36-334999312D7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863665" y="4943709"/>
                  <a:ext cx="889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32768" name="筆跡 32767">
                  <a:extLst>
                    <a:ext uri="{FF2B5EF4-FFF2-40B4-BE49-F238E27FC236}">
                      <a16:creationId xmlns:a16="http://schemas.microsoft.com/office/drawing/2014/main" id="{1E1186D6-04B2-5C2E-460D-8AEA3384B322}"/>
                    </a:ext>
                  </a:extLst>
                </p14:cNvPr>
                <p14:cNvContentPartPr/>
                <p14:nvPr/>
              </p14:nvContentPartPr>
              <p14:xfrm>
                <a:off x="2936025" y="4987269"/>
                <a:ext cx="19800" cy="160200"/>
              </p14:xfrm>
            </p:contentPart>
          </mc:Choice>
          <mc:Fallback>
            <p:pic>
              <p:nvPicPr>
                <p:cNvPr id="32768" name="筆跡 32767">
                  <a:extLst>
                    <a:ext uri="{FF2B5EF4-FFF2-40B4-BE49-F238E27FC236}">
                      <a16:creationId xmlns:a16="http://schemas.microsoft.com/office/drawing/2014/main" id="{1E1186D6-04B2-5C2E-460D-8AEA3384B32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927025" y="4978629"/>
                  <a:ext cx="374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32769" name="筆跡 32768">
                  <a:extLst>
                    <a:ext uri="{FF2B5EF4-FFF2-40B4-BE49-F238E27FC236}">
                      <a16:creationId xmlns:a16="http://schemas.microsoft.com/office/drawing/2014/main" id="{7B0CFFFA-BCC1-666D-396B-DA2DE735044E}"/>
                    </a:ext>
                  </a:extLst>
                </p14:cNvPr>
                <p14:cNvContentPartPr/>
                <p14:nvPr/>
              </p14:nvContentPartPr>
              <p14:xfrm>
                <a:off x="3010905" y="4955229"/>
                <a:ext cx="237960" cy="162360"/>
              </p14:xfrm>
            </p:contentPart>
          </mc:Choice>
          <mc:Fallback>
            <p:pic>
              <p:nvPicPr>
                <p:cNvPr id="32769" name="筆跡 32768">
                  <a:extLst>
                    <a:ext uri="{FF2B5EF4-FFF2-40B4-BE49-F238E27FC236}">
                      <a16:creationId xmlns:a16="http://schemas.microsoft.com/office/drawing/2014/main" id="{7B0CFFFA-BCC1-666D-396B-DA2DE735044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001905" y="4946229"/>
                  <a:ext cx="255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32772" name="筆跡 32771">
                  <a:extLst>
                    <a:ext uri="{FF2B5EF4-FFF2-40B4-BE49-F238E27FC236}">
                      <a16:creationId xmlns:a16="http://schemas.microsoft.com/office/drawing/2014/main" id="{140F2105-8498-7ED8-83A7-8E85D0BB24F5}"/>
                    </a:ext>
                  </a:extLst>
                </p14:cNvPr>
                <p14:cNvContentPartPr/>
                <p14:nvPr/>
              </p14:nvContentPartPr>
              <p14:xfrm>
                <a:off x="3184785" y="4921389"/>
                <a:ext cx="79560" cy="198360"/>
              </p14:xfrm>
            </p:contentPart>
          </mc:Choice>
          <mc:Fallback>
            <p:pic>
              <p:nvPicPr>
                <p:cNvPr id="32772" name="筆跡 32771">
                  <a:extLst>
                    <a:ext uri="{FF2B5EF4-FFF2-40B4-BE49-F238E27FC236}">
                      <a16:creationId xmlns:a16="http://schemas.microsoft.com/office/drawing/2014/main" id="{140F2105-8498-7ED8-83A7-8E85D0BB24F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176145" y="4912389"/>
                  <a:ext cx="972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32773" name="筆跡 32772">
                  <a:extLst>
                    <a:ext uri="{FF2B5EF4-FFF2-40B4-BE49-F238E27FC236}">
                      <a16:creationId xmlns:a16="http://schemas.microsoft.com/office/drawing/2014/main" id="{BD10F907-CA48-72B0-0415-321AB5423C6E}"/>
                    </a:ext>
                  </a:extLst>
                </p14:cNvPr>
                <p14:cNvContentPartPr/>
                <p14:nvPr/>
              </p14:nvContentPartPr>
              <p14:xfrm>
                <a:off x="3276585" y="4968909"/>
                <a:ext cx="104040" cy="401040"/>
              </p14:xfrm>
            </p:contentPart>
          </mc:Choice>
          <mc:Fallback>
            <p:pic>
              <p:nvPicPr>
                <p:cNvPr id="32773" name="筆跡 32772">
                  <a:extLst>
                    <a:ext uri="{FF2B5EF4-FFF2-40B4-BE49-F238E27FC236}">
                      <a16:creationId xmlns:a16="http://schemas.microsoft.com/office/drawing/2014/main" id="{BD10F907-CA48-72B0-0415-321AB5423C6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267945" y="4959909"/>
                  <a:ext cx="1216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32774" name="筆跡 32773">
                  <a:extLst>
                    <a:ext uri="{FF2B5EF4-FFF2-40B4-BE49-F238E27FC236}">
                      <a16:creationId xmlns:a16="http://schemas.microsoft.com/office/drawing/2014/main" id="{F9CE45A5-5358-BA3F-171F-67F4D94E0323}"/>
                    </a:ext>
                  </a:extLst>
                </p14:cNvPr>
                <p14:cNvContentPartPr/>
                <p14:nvPr/>
              </p14:nvContentPartPr>
              <p14:xfrm>
                <a:off x="3489705" y="5033709"/>
                <a:ext cx="102240" cy="202320"/>
              </p14:xfrm>
            </p:contentPart>
          </mc:Choice>
          <mc:Fallback>
            <p:pic>
              <p:nvPicPr>
                <p:cNvPr id="32774" name="筆跡 32773">
                  <a:extLst>
                    <a:ext uri="{FF2B5EF4-FFF2-40B4-BE49-F238E27FC236}">
                      <a16:creationId xmlns:a16="http://schemas.microsoft.com/office/drawing/2014/main" id="{F9CE45A5-5358-BA3F-171F-67F4D94E032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480705" y="5025069"/>
                  <a:ext cx="1198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32775" name="筆跡 32774">
                  <a:extLst>
                    <a:ext uri="{FF2B5EF4-FFF2-40B4-BE49-F238E27FC236}">
                      <a16:creationId xmlns:a16="http://schemas.microsoft.com/office/drawing/2014/main" id="{1B48BA02-78E1-64CF-9A8C-2E9F868D14AA}"/>
                    </a:ext>
                  </a:extLst>
                </p14:cNvPr>
                <p14:cNvContentPartPr/>
                <p14:nvPr/>
              </p14:nvContentPartPr>
              <p14:xfrm>
                <a:off x="3742785" y="4967829"/>
                <a:ext cx="175680" cy="155880"/>
              </p14:xfrm>
            </p:contentPart>
          </mc:Choice>
          <mc:Fallback>
            <p:pic>
              <p:nvPicPr>
                <p:cNvPr id="32775" name="筆跡 32774">
                  <a:extLst>
                    <a:ext uri="{FF2B5EF4-FFF2-40B4-BE49-F238E27FC236}">
                      <a16:creationId xmlns:a16="http://schemas.microsoft.com/office/drawing/2014/main" id="{1B48BA02-78E1-64CF-9A8C-2E9F868D14A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733785" y="4958829"/>
                  <a:ext cx="1933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32776" name="筆跡 32775">
                  <a:extLst>
                    <a:ext uri="{FF2B5EF4-FFF2-40B4-BE49-F238E27FC236}">
                      <a16:creationId xmlns:a16="http://schemas.microsoft.com/office/drawing/2014/main" id="{0ADE8475-E08D-A7FB-6D7E-D0958986EE0F}"/>
                    </a:ext>
                  </a:extLst>
                </p14:cNvPr>
                <p14:cNvContentPartPr/>
                <p14:nvPr/>
              </p14:nvContentPartPr>
              <p14:xfrm>
                <a:off x="3936105" y="4946949"/>
                <a:ext cx="109800" cy="140400"/>
              </p14:xfrm>
            </p:contentPart>
          </mc:Choice>
          <mc:Fallback>
            <p:pic>
              <p:nvPicPr>
                <p:cNvPr id="32776" name="筆跡 32775">
                  <a:extLst>
                    <a:ext uri="{FF2B5EF4-FFF2-40B4-BE49-F238E27FC236}">
                      <a16:creationId xmlns:a16="http://schemas.microsoft.com/office/drawing/2014/main" id="{0ADE8475-E08D-A7FB-6D7E-D0958986EE0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927465" y="4938309"/>
                  <a:ext cx="127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32777" name="筆跡 32776">
                  <a:extLst>
                    <a:ext uri="{FF2B5EF4-FFF2-40B4-BE49-F238E27FC236}">
                      <a16:creationId xmlns:a16="http://schemas.microsoft.com/office/drawing/2014/main" id="{92B818D7-F7AA-E6C4-305D-E1B1E993150B}"/>
                    </a:ext>
                  </a:extLst>
                </p14:cNvPr>
                <p14:cNvContentPartPr/>
                <p14:nvPr/>
              </p14:nvContentPartPr>
              <p14:xfrm>
                <a:off x="4090185" y="4821309"/>
                <a:ext cx="156240" cy="321840"/>
              </p14:xfrm>
            </p:contentPart>
          </mc:Choice>
          <mc:Fallback>
            <p:pic>
              <p:nvPicPr>
                <p:cNvPr id="32777" name="筆跡 32776">
                  <a:extLst>
                    <a:ext uri="{FF2B5EF4-FFF2-40B4-BE49-F238E27FC236}">
                      <a16:creationId xmlns:a16="http://schemas.microsoft.com/office/drawing/2014/main" id="{92B818D7-F7AA-E6C4-305D-E1B1E993150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081185" y="4812309"/>
                  <a:ext cx="1738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32778" name="筆跡 32777">
                  <a:extLst>
                    <a:ext uri="{FF2B5EF4-FFF2-40B4-BE49-F238E27FC236}">
                      <a16:creationId xmlns:a16="http://schemas.microsoft.com/office/drawing/2014/main" id="{0AD1E332-6909-DD5B-873F-EE680E28EAF6}"/>
                    </a:ext>
                  </a:extLst>
                </p14:cNvPr>
                <p14:cNvContentPartPr/>
                <p14:nvPr/>
              </p14:nvContentPartPr>
              <p14:xfrm>
                <a:off x="4248585" y="4963149"/>
                <a:ext cx="42840" cy="16920"/>
              </p14:xfrm>
            </p:contentPart>
          </mc:Choice>
          <mc:Fallback>
            <p:pic>
              <p:nvPicPr>
                <p:cNvPr id="32778" name="筆跡 32777">
                  <a:extLst>
                    <a:ext uri="{FF2B5EF4-FFF2-40B4-BE49-F238E27FC236}">
                      <a16:creationId xmlns:a16="http://schemas.microsoft.com/office/drawing/2014/main" id="{0AD1E332-6909-DD5B-873F-EE680E28EAF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239585" y="4954509"/>
                  <a:ext cx="604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32779" name="筆跡 32778">
                  <a:extLst>
                    <a:ext uri="{FF2B5EF4-FFF2-40B4-BE49-F238E27FC236}">
                      <a16:creationId xmlns:a16="http://schemas.microsoft.com/office/drawing/2014/main" id="{A0793EDD-CB68-2E0C-77E9-BE58D2DF7438}"/>
                    </a:ext>
                  </a:extLst>
                </p14:cNvPr>
                <p14:cNvContentPartPr/>
                <p14:nvPr/>
              </p14:nvContentPartPr>
              <p14:xfrm>
                <a:off x="4297545" y="5024349"/>
                <a:ext cx="45360" cy="154800"/>
              </p14:xfrm>
            </p:contentPart>
          </mc:Choice>
          <mc:Fallback>
            <p:pic>
              <p:nvPicPr>
                <p:cNvPr id="32779" name="筆跡 32778">
                  <a:extLst>
                    <a:ext uri="{FF2B5EF4-FFF2-40B4-BE49-F238E27FC236}">
                      <a16:creationId xmlns:a16="http://schemas.microsoft.com/office/drawing/2014/main" id="{A0793EDD-CB68-2E0C-77E9-BE58D2DF743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288545" y="5015709"/>
                  <a:ext cx="630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32780" name="筆跡 32779">
                  <a:extLst>
                    <a:ext uri="{FF2B5EF4-FFF2-40B4-BE49-F238E27FC236}">
                      <a16:creationId xmlns:a16="http://schemas.microsoft.com/office/drawing/2014/main" id="{C641BC7D-CE4E-C973-4836-3283524AE56C}"/>
                    </a:ext>
                  </a:extLst>
                </p14:cNvPr>
                <p14:cNvContentPartPr/>
                <p14:nvPr/>
              </p14:nvContentPartPr>
              <p14:xfrm>
                <a:off x="4397985" y="4932189"/>
                <a:ext cx="26640" cy="239760"/>
              </p14:xfrm>
            </p:contentPart>
          </mc:Choice>
          <mc:Fallback>
            <p:pic>
              <p:nvPicPr>
                <p:cNvPr id="32780" name="筆跡 32779">
                  <a:extLst>
                    <a:ext uri="{FF2B5EF4-FFF2-40B4-BE49-F238E27FC236}">
                      <a16:creationId xmlns:a16="http://schemas.microsoft.com/office/drawing/2014/main" id="{C641BC7D-CE4E-C973-4836-3283524AE56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388985" y="4923189"/>
                  <a:ext cx="442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32781" name="筆跡 32780">
                  <a:extLst>
                    <a:ext uri="{FF2B5EF4-FFF2-40B4-BE49-F238E27FC236}">
                      <a16:creationId xmlns:a16="http://schemas.microsoft.com/office/drawing/2014/main" id="{A93D14A2-BC1A-B58A-3F79-20DF2F84C7AF}"/>
                    </a:ext>
                  </a:extLst>
                </p14:cNvPr>
                <p14:cNvContentPartPr/>
                <p14:nvPr/>
              </p14:nvContentPartPr>
              <p14:xfrm>
                <a:off x="4379625" y="5058189"/>
                <a:ext cx="219960" cy="311040"/>
              </p14:xfrm>
            </p:contentPart>
          </mc:Choice>
          <mc:Fallback>
            <p:pic>
              <p:nvPicPr>
                <p:cNvPr id="32781" name="筆跡 32780">
                  <a:extLst>
                    <a:ext uri="{FF2B5EF4-FFF2-40B4-BE49-F238E27FC236}">
                      <a16:creationId xmlns:a16="http://schemas.microsoft.com/office/drawing/2014/main" id="{A93D14A2-BC1A-B58A-3F79-20DF2F84C7A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370985" y="5049189"/>
                  <a:ext cx="2376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32782" name="筆跡 32781">
                  <a:extLst>
                    <a:ext uri="{FF2B5EF4-FFF2-40B4-BE49-F238E27FC236}">
                      <a16:creationId xmlns:a16="http://schemas.microsoft.com/office/drawing/2014/main" id="{211C5F27-9E57-E0B9-95B0-79B5AEE765FA}"/>
                    </a:ext>
                  </a:extLst>
                </p14:cNvPr>
                <p14:cNvContentPartPr/>
                <p14:nvPr/>
              </p14:nvContentPartPr>
              <p14:xfrm>
                <a:off x="4701105" y="4950189"/>
                <a:ext cx="93240" cy="268920"/>
              </p14:xfrm>
            </p:contentPart>
          </mc:Choice>
          <mc:Fallback>
            <p:pic>
              <p:nvPicPr>
                <p:cNvPr id="32782" name="筆跡 32781">
                  <a:extLst>
                    <a:ext uri="{FF2B5EF4-FFF2-40B4-BE49-F238E27FC236}">
                      <a16:creationId xmlns:a16="http://schemas.microsoft.com/office/drawing/2014/main" id="{211C5F27-9E57-E0B9-95B0-79B5AEE765F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692105" y="4941549"/>
                  <a:ext cx="110880" cy="28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87" name="群組 32786">
            <a:extLst>
              <a:ext uri="{FF2B5EF4-FFF2-40B4-BE49-F238E27FC236}">
                <a16:creationId xmlns:a16="http://schemas.microsoft.com/office/drawing/2014/main" id="{0FCCC105-7AB8-3FF5-3AE0-9A92D588451D}"/>
              </a:ext>
            </a:extLst>
          </p:cNvPr>
          <p:cNvGrpSpPr/>
          <p:nvPr/>
        </p:nvGrpSpPr>
        <p:grpSpPr>
          <a:xfrm>
            <a:off x="5015025" y="4942269"/>
            <a:ext cx="407520" cy="255600"/>
            <a:chOff x="5015025" y="4942269"/>
            <a:chExt cx="40752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32783" name="筆跡 32782">
                  <a:extLst>
                    <a:ext uri="{FF2B5EF4-FFF2-40B4-BE49-F238E27FC236}">
                      <a16:creationId xmlns:a16="http://schemas.microsoft.com/office/drawing/2014/main" id="{3FD6341F-9846-15C4-268D-B3FCE49A3B99}"/>
                    </a:ext>
                  </a:extLst>
                </p14:cNvPr>
                <p14:cNvContentPartPr/>
                <p14:nvPr/>
              </p14:nvContentPartPr>
              <p14:xfrm>
                <a:off x="5015025" y="4944069"/>
                <a:ext cx="144360" cy="253800"/>
              </p14:xfrm>
            </p:contentPart>
          </mc:Choice>
          <mc:Fallback>
            <p:pic>
              <p:nvPicPr>
                <p:cNvPr id="32783" name="筆跡 32782">
                  <a:extLst>
                    <a:ext uri="{FF2B5EF4-FFF2-40B4-BE49-F238E27FC236}">
                      <a16:creationId xmlns:a16="http://schemas.microsoft.com/office/drawing/2014/main" id="{3FD6341F-9846-15C4-268D-B3FCE49A3B9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006385" y="4935069"/>
                  <a:ext cx="1620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32784" name="筆跡 32783">
                  <a:extLst>
                    <a:ext uri="{FF2B5EF4-FFF2-40B4-BE49-F238E27FC236}">
                      <a16:creationId xmlns:a16="http://schemas.microsoft.com/office/drawing/2014/main" id="{387256E9-9961-BF6D-4F49-D42502523580}"/>
                    </a:ext>
                  </a:extLst>
                </p14:cNvPr>
                <p14:cNvContentPartPr/>
                <p14:nvPr/>
              </p14:nvContentPartPr>
              <p14:xfrm>
                <a:off x="5153625" y="4942269"/>
                <a:ext cx="67320" cy="17640"/>
              </p14:xfrm>
            </p:contentPart>
          </mc:Choice>
          <mc:Fallback>
            <p:pic>
              <p:nvPicPr>
                <p:cNvPr id="32784" name="筆跡 32783">
                  <a:extLst>
                    <a:ext uri="{FF2B5EF4-FFF2-40B4-BE49-F238E27FC236}">
                      <a16:creationId xmlns:a16="http://schemas.microsoft.com/office/drawing/2014/main" id="{387256E9-9961-BF6D-4F49-D4250252358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144985" y="4933269"/>
                  <a:ext cx="8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32785" name="筆跡 32784">
                  <a:extLst>
                    <a:ext uri="{FF2B5EF4-FFF2-40B4-BE49-F238E27FC236}">
                      <a16:creationId xmlns:a16="http://schemas.microsoft.com/office/drawing/2014/main" id="{D7617722-D341-E128-4F8B-2AF354603723}"/>
                    </a:ext>
                  </a:extLst>
                </p14:cNvPr>
                <p14:cNvContentPartPr/>
                <p14:nvPr/>
              </p14:nvContentPartPr>
              <p14:xfrm>
                <a:off x="5227425" y="4996629"/>
                <a:ext cx="119160" cy="154800"/>
              </p14:xfrm>
            </p:contentPart>
          </mc:Choice>
          <mc:Fallback>
            <p:pic>
              <p:nvPicPr>
                <p:cNvPr id="32785" name="筆跡 32784">
                  <a:extLst>
                    <a:ext uri="{FF2B5EF4-FFF2-40B4-BE49-F238E27FC236}">
                      <a16:creationId xmlns:a16="http://schemas.microsoft.com/office/drawing/2014/main" id="{D7617722-D341-E128-4F8B-2AF35460372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218425" y="4987989"/>
                  <a:ext cx="136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32786" name="筆跡 32785">
                  <a:extLst>
                    <a:ext uri="{FF2B5EF4-FFF2-40B4-BE49-F238E27FC236}">
                      <a16:creationId xmlns:a16="http://schemas.microsoft.com/office/drawing/2014/main" id="{1C317B74-FB6B-6E1E-8AD0-8398B863B02A}"/>
                    </a:ext>
                  </a:extLst>
                </p14:cNvPr>
                <p14:cNvContentPartPr/>
                <p14:nvPr/>
              </p14:nvContentPartPr>
              <p14:xfrm>
                <a:off x="5329305" y="5005989"/>
                <a:ext cx="93240" cy="146520"/>
              </p14:xfrm>
            </p:contentPart>
          </mc:Choice>
          <mc:Fallback>
            <p:pic>
              <p:nvPicPr>
                <p:cNvPr id="32786" name="筆跡 32785">
                  <a:extLst>
                    <a:ext uri="{FF2B5EF4-FFF2-40B4-BE49-F238E27FC236}">
                      <a16:creationId xmlns:a16="http://schemas.microsoft.com/office/drawing/2014/main" id="{1C317B74-FB6B-6E1E-8AD0-8398B863B02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320665" y="4996989"/>
                  <a:ext cx="110880" cy="16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32791" name="筆跡 32790">
                <a:extLst>
                  <a:ext uri="{FF2B5EF4-FFF2-40B4-BE49-F238E27FC236}">
                    <a16:creationId xmlns:a16="http://schemas.microsoft.com/office/drawing/2014/main" id="{09DFBA93-6078-A4E2-5EAD-AE1FC18C2608}"/>
                  </a:ext>
                </a:extLst>
              </p14:cNvPr>
              <p14:cNvContentPartPr/>
              <p14:nvPr/>
            </p14:nvContentPartPr>
            <p14:xfrm>
              <a:off x="5683545" y="5144589"/>
              <a:ext cx="24480" cy="86400"/>
            </p14:xfrm>
          </p:contentPart>
        </mc:Choice>
        <mc:Fallback>
          <p:pic>
            <p:nvPicPr>
              <p:cNvPr id="32791" name="筆跡 32790">
                <a:extLst>
                  <a:ext uri="{FF2B5EF4-FFF2-40B4-BE49-F238E27FC236}">
                    <a16:creationId xmlns:a16="http://schemas.microsoft.com/office/drawing/2014/main" id="{09DFBA93-6078-A4E2-5EAD-AE1FC18C2608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5674905" y="5135589"/>
                <a:ext cx="4212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813" name="群組 32812">
            <a:extLst>
              <a:ext uri="{FF2B5EF4-FFF2-40B4-BE49-F238E27FC236}">
                <a16:creationId xmlns:a16="http://schemas.microsoft.com/office/drawing/2014/main" id="{E931AAC6-513A-62E1-D882-A354380C1521}"/>
              </a:ext>
            </a:extLst>
          </p:cNvPr>
          <p:cNvGrpSpPr/>
          <p:nvPr/>
        </p:nvGrpSpPr>
        <p:grpSpPr>
          <a:xfrm>
            <a:off x="5904945" y="4786389"/>
            <a:ext cx="412200" cy="463680"/>
            <a:chOff x="5904945" y="4786389"/>
            <a:chExt cx="412200" cy="46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32792" name="筆跡 32791">
                  <a:extLst>
                    <a:ext uri="{FF2B5EF4-FFF2-40B4-BE49-F238E27FC236}">
                      <a16:creationId xmlns:a16="http://schemas.microsoft.com/office/drawing/2014/main" id="{15804C60-7631-2935-F3E9-D106B9445117}"/>
                    </a:ext>
                  </a:extLst>
                </p14:cNvPr>
                <p14:cNvContentPartPr/>
                <p14:nvPr/>
              </p14:nvContentPartPr>
              <p14:xfrm>
                <a:off x="5929425" y="4917069"/>
                <a:ext cx="76680" cy="24840"/>
              </p14:xfrm>
            </p:contentPart>
          </mc:Choice>
          <mc:Fallback>
            <p:pic>
              <p:nvPicPr>
                <p:cNvPr id="32792" name="筆跡 32791">
                  <a:extLst>
                    <a:ext uri="{FF2B5EF4-FFF2-40B4-BE49-F238E27FC236}">
                      <a16:creationId xmlns:a16="http://schemas.microsoft.com/office/drawing/2014/main" id="{15804C60-7631-2935-F3E9-D106B944511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920425" y="4908069"/>
                  <a:ext cx="94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32793" name="筆跡 32792">
                  <a:extLst>
                    <a:ext uri="{FF2B5EF4-FFF2-40B4-BE49-F238E27FC236}">
                      <a16:creationId xmlns:a16="http://schemas.microsoft.com/office/drawing/2014/main" id="{6305C6C8-67F7-D453-6C68-753159E9A190}"/>
                    </a:ext>
                  </a:extLst>
                </p14:cNvPr>
                <p14:cNvContentPartPr/>
                <p14:nvPr/>
              </p14:nvContentPartPr>
              <p14:xfrm>
                <a:off x="5949225" y="4913829"/>
                <a:ext cx="87480" cy="209520"/>
              </p14:xfrm>
            </p:contentPart>
          </mc:Choice>
          <mc:Fallback>
            <p:pic>
              <p:nvPicPr>
                <p:cNvPr id="32793" name="筆跡 32792">
                  <a:extLst>
                    <a:ext uri="{FF2B5EF4-FFF2-40B4-BE49-F238E27FC236}">
                      <a16:creationId xmlns:a16="http://schemas.microsoft.com/office/drawing/2014/main" id="{6305C6C8-67F7-D453-6C68-753159E9A19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940585" y="4904829"/>
                  <a:ext cx="1051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32794" name="筆跡 32793">
                  <a:extLst>
                    <a:ext uri="{FF2B5EF4-FFF2-40B4-BE49-F238E27FC236}">
                      <a16:creationId xmlns:a16="http://schemas.microsoft.com/office/drawing/2014/main" id="{896156B9-CD36-8426-F1B7-DD775BA15D02}"/>
                    </a:ext>
                  </a:extLst>
                </p14:cNvPr>
                <p14:cNvContentPartPr/>
                <p14:nvPr/>
              </p14:nvContentPartPr>
              <p14:xfrm>
                <a:off x="6056865" y="4895109"/>
                <a:ext cx="54360" cy="81360"/>
              </p14:xfrm>
            </p:contentPart>
          </mc:Choice>
          <mc:Fallback>
            <p:pic>
              <p:nvPicPr>
                <p:cNvPr id="32794" name="筆跡 32793">
                  <a:extLst>
                    <a:ext uri="{FF2B5EF4-FFF2-40B4-BE49-F238E27FC236}">
                      <a16:creationId xmlns:a16="http://schemas.microsoft.com/office/drawing/2014/main" id="{896156B9-CD36-8426-F1B7-DD775BA15D0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047865" y="4886469"/>
                  <a:ext cx="72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32795" name="筆跡 32794">
                  <a:extLst>
                    <a:ext uri="{FF2B5EF4-FFF2-40B4-BE49-F238E27FC236}">
                      <a16:creationId xmlns:a16="http://schemas.microsoft.com/office/drawing/2014/main" id="{B0E4A912-F872-169C-9897-682F9C3E5CD1}"/>
                    </a:ext>
                  </a:extLst>
                </p14:cNvPr>
                <p14:cNvContentPartPr/>
                <p14:nvPr/>
              </p14:nvContentPartPr>
              <p14:xfrm>
                <a:off x="6092865" y="4786389"/>
                <a:ext cx="151560" cy="297360"/>
              </p14:xfrm>
            </p:contentPart>
          </mc:Choice>
          <mc:Fallback>
            <p:pic>
              <p:nvPicPr>
                <p:cNvPr id="32795" name="筆跡 32794">
                  <a:extLst>
                    <a:ext uri="{FF2B5EF4-FFF2-40B4-BE49-F238E27FC236}">
                      <a16:creationId xmlns:a16="http://schemas.microsoft.com/office/drawing/2014/main" id="{B0E4A912-F872-169C-9897-682F9C3E5CD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083865" y="4777749"/>
                  <a:ext cx="1692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32796" name="筆跡 32795">
                  <a:extLst>
                    <a:ext uri="{FF2B5EF4-FFF2-40B4-BE49-F238E27FC236}">
                      <a16:creationId xmlns:a16="http://schemas.microsoft.com/office/drawing/2014/main" id="{58E7FED5-A7CB-C7BB-2898-304BBE6D7B6D}"/>
                    </a:ext>
                  </a:extLst>
                </p14:cNvPr>
                <p14:cNvContentPartPr/>
                <p14:nvPr/>
              </p14:nvContentPartPr>
              <p14:xfrm>
                <a:off x="6142185" y="5008509"/>
                <a:ext cx="24840" cy="241560"/>
              </p14:xfrm>
            </p:contentPart>
          </mc:Choice>
          <mc:Fallback>
            <p:pic>
              <p:nvPicPr>
                <p:cNvPr id="32796" name="筆跡 32795">
                  <a:extLst>
                    <a:ext uri="{FF2B5EF4-FFF2-40B4-BE49-F238E27FC236}">
                      <a16:creationId xmlns:a16="http://schemas.microsoft.com/office/drawing/2014/main" id="{58E7FED5-A7CB-C7BB-2898-304BBE6D7B6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133185" y="4999869"/>
                  <a:ext cx="42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32797" name="筆跡 32796">
                  <a:extLst>
                    <a:ext uri="{FF2B5EF4-FFF2-40B4-BE49-F238E27FC236}">
                      <a16:creationId xmlns:a16="http://schemas.microsoft.com/office/drawing/2014/main" id="{85D8B058-FACD-094D-EE01-98E91AE48B11}"/>
                    </a:ext>
                  </a:extLst>
                </p14:cNvPr>
                <p14:cNvContentPartPr/>
                <p14:nvPr/>
              </p14:nvContentPartPr>
              <p14:xfrm>
                <a:off x="6188265" y="4939389"/>
                <a:ext cx="128880" cy="183960"/>
              </p14:xfrm>
            </p:contentPart>
          </mc:Choice>
          <mc:Fallback>
            <p:pic>
              <p:nvPicPr>
                <p:cNvPr id="32797" name="筆跡 32796">
                  <a:extLst>
                    <a:ext uri="{FF2B5EF4-FFF2-40B4-BE49-F238E27FC236}">
                      <a16:creationId xmlns:a16="http://schemas.microsoft.com/office/drawing/2014/main" id="{85D8B058-FACD-094D-EE01-98E91AE48B1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179265" y="4930389"/>
                  <a:ext cx="146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32798" name="筆跡 32797">
                  <a:extLst>
                    <a:ext uri="{FF2B5EF4-FFF2-40B4-BE49-F238E27FC236}">
                      <a16:creationId xmlns:a16="http://schemas.microsoft.com/office/drawing/2014/main" id="{49F5BC9C-0DD0-45AB-EB50-0903F7BC60FD}"/>
                    </a:ext>
                  </a:extLst>
                </p14:cNvPr>
                <p14:cNvContentPartPr/>
                <p14:nvPr/>
              </p14:nvContentPartPr>
              <p14:xfrm>
                <a:off x="5904945" y="4987269"/>
                <a:ext cx="71280" cy="128880"/>
              </p14:xfrm>
            </p:contentPart>
          </mc:Choice>
          <mc:Fallback>
            <p:pic>
              <p:nvPicPr>
                <p:cNvPr id="32798" name="筆跡 32797">
                  <a:extLst>
                    <a:ext uri="{FF2B5EF4-FFF2-40B4-BE49-F238E27FC236}">
                      <a16:creationId xmlns:a16="http://schemas.microsoft.com/office/drawing/2014/main" id="{49F5BC9C-0DD0-45AB-EB50-0903F7BC60F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895945" y="4978629"/>
                  <a:ext cx="8892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29" name="群組 32828">
            <a:extLst>
              <a:ext uri="{FF2B5EF4-FFF2-40B4-BE49-F238E27FC236}">
                <a16:creationId xmlns:a16="http://schemas.microsoft.com/office/drawing/2014/main" id="{0DFEB0A3-F6EB-196E-2600-2F171A4DA2F6}"/>
              </a:ext>
            </a:extLst>
          </p:cNvPr>
          <p:cNvGrpSpPr/>
          <p:nvPr/>
        </p:nvGrpSpPr>
        <p:grpSpPr>
          <a:xfrm>
            <a:off x="6505425" y="4763709"/>
            <a:ext cx="1649520" cy="460080"/>
            <a:chOff x="6505425" y="4763709"/>
            <a:chExt cx="1649520" cy="46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32799" name="筆跡 32798">
                  <a:extLst>
                    <a:ext uri="{FF2B5EF4-FFF2-40B4-BE49-F238E27FC236}">
                      <a16:creationId xmlns:a16="http://schemas.microsoft.com/office/drawing/2014/main" id="{0236008E-8E5B-7636-70D3-153377E5CB43}"/>
                    </a:ext>
                  </a:extLst>
                </p14:cNvPr>
                <p14:cNvContentPartPr/>
                <p14:nvPr/>
              </p14:nvContentPartPr>
              <p14:xfrm>
                <a:off x="6505425" y="4830309"/>
                <a:ext cx="34200" cy="191160"/>
              </p14:xfrm>
            </p:contentPart>
          </mc:Choice>
          <mc:Fallback>
            <p:pic>
              <p:nvPicPr>
                <p:cNvPr id="32799" name="筆跡 32798">
                  <a:extLst>
                    <a:ext uri="{FF2B5EF4-FFF2-40B4-BE49-F238E27FC236}">
                      <a16:creationId xmlns:a16="http://schemas.microsoft.com/office/drawing/2014/main" id="{0236008E-8E5B-7636-70D3-153377E5CB4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496785" y="4821309"/>
                  <a:ext cx="51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32800" name="筆跡 32799">
                  <a:extLst>
                    <a:ext uri="{FF2B5EF4-FFF2-40B4-BE49-F238E27FC236}">
                      <a16:creationId xmlns:a16="http://schemas.microsoft.com/office/drawing/2014/main" id="{39776748-74BC-5F31-082A-4EE40DE9B965}"/>
                    </a:ext>
                  </a:extLst>
                </p14:cNvPr>
                <p14:cNvContentPartPr/>
                <p14:nvPr/>
              </p14:nvContentPartPr>
              <p14:xfrm>
                <a:off x="6529905" y="4964949"/>
                <a:ext cx="59400" cy="198000"/>
              </p14:xfrm>
            </p:contentPart>
          </mc:Choice>
          <mc:Fallback>
            <p:pic>
              <p:nvPicPr>
                <p:cNvPr id="32800" name="筆跡 32799">
                  <a:extLst>
                    <a:ext uri="{FF2B5EF4-FFF2-40B4-BE49-F238E27FC236}">
                      <a16:creationId xmlns:a16="http://schemas.microsoft.com/office/drawing/2014/main" id="{39776748-74BC-5F31-082A-4EE40DE9B96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520905" y="4956309"/>
                  <a:ext cx="77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32801" name="筆跡 32800">
                  <a:extLst>
                    <a:ext uri="{FF2B5EF4-FFF2-40B4-BE49-F238E27FC236}">
                      <a16:creationId xmlns:a16="http://schemas.microsoft.com/office/drawing/2014/main" id="{13139F99-985D-6416-1D12-E1E71D6C4C71}"/>
                    </a:ext>
                  </a:extLst>
                </p14:cNvPr>
                <p14:cNvContentPartPr/>
                <p14:nvPr/>
              </p14:nvContentPartPr>
              <p14:xfrm>
                <a:off x="6631065" y="4854069"/>
                <a:ext cx="118080" cy="93960"/>
              </p14:xfrm>
            </p:contentPart>
          </mc:Choice>
          <mc:Fallback>
            <p:pic>
              <p:nvPicPr>
                <p:cNvPr id="32801" name="筆跡 32800">
                  <a:extLst>
                    <a:ext uri="{FF2B5EF4-FFF2-40B4-BE49-F238E27FC236}">
                      <a16:creationId xmlns:a16="http://schemas.microsoft.com/office/drawing/2014/main" id="{13139F99-985D-6416-1D12-E1E71D6C4C7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622065" y="4845069"/>
                  <a:ext cx="135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32802" name="筆跡 32801">
                  <a:extLst>
                    <a:ext uri="{FF2B5EF4-FFF2-40B4-BE49-F238E27FC236}">
                      <a16:creationId xmlns:a16="http://schemas.microsoft.com/office/drawing/2014/main" id="{A2715999-7645-32B3-11AD-CFF8DC3525A4}"/>
                    </a:ext>
                  </a:extLst>
                </p14:cNvPr>
                <p14:cNvContentPartPr/>
                <p14:nvPr/>
              </p14:nvContentPartPr>
              <p14:xfrm>
                <a:off x="6686865" y="5025789"/>
                <a:ext cx="112320" cy="32400"/>
              </p14:xfrm>
            </p:contentPart>
          </mc:Choice>
          <mc:Fallback>
            <p:pic>
              <p:nvPicPr>
                <p:cNvPr id="32802" name="筆跡 32801">
                  <a:extLst>
                    <a:ext uri="{FF2B5EF4-FFF2-40B4-BE49-F238E27FC236}">
                      <a16:creationId xmlns:a16="http://schemas.microsoft.com/office/drawing/2014/main" id="{A2715999-7645-32B3-11AD-CFF8DC3525A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678225" y="5016789"/>
                  <a:ext cx="1299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32803" name="筆跡 32802">
                  <a:extLst>
                    <a:ext uri="{FF2B5EF4-FFF2-40B4-BE49-F238E27FC236}">
                      <a16:creationId xmlns:a16="http://schemas.microsoft.com/office/drawing/2014/main" id="{2746D401-A64B-DC38-2506-736380B28D44}"/>
                    </a:ext>
                  </a:extLst>
                </p14:cNvPr>
                <p14:cNvContentPartPr/>
                <p14:nvPr/>
              </p14:nvContentPartPr>
              <p14:xfrm>
                <a:off x="6703065" y="4971789"/>
                <a:ext cx="223560" cy="252000"/>
              </p14:xfrm>
            </p:contentPart>
          </mc:Choice>
          <mc:Fallback>
            <p:pic>
              <p:nvPicPr>
                <p:cNvPr id="32803" name="筆跡 32802">
                  <a:extLst>
                    <a:ext uri="{FF2B5EF4-FFF2-40B4-BE49-F238E27FC236}">
                      <a16:creationId xmlns:a16="http://schemas.microsoft.com/office/drawing/2014/main" id="{2746D401-A64B-DC38-2506-736380B28D4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694425" y="4962789"/>
                  <a:ext cx="2412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32804" name="筆跡 32803">
                  <a:extLst>
                    <a:ext uri="{FF2B5EF4-FFF2-40B4-BE49-F238E27FC236}">
                      <a16:creationId xmlns:a16="http://schemas.microsoft.com/office/drawing/2014/main" id="{E104A4FA-D6A0-E6C7-958C-BFEA390EA71C}"/>
                    </a:ext>
                  </a:extLst>
                </p14:cNvPr>
                <p14:cNvContentPartPr/>
                <p14:nvPr/>
              </p14:nvContentPartPr>
              <p14:xfrm>
                <a:off x="7001145" y="4863789"/>
                <a:ext cx="50400" cy="134640"/>
              </p14:xfrm>
            </p:contentPart>
          </mc:Choice>
          <mc:Fallback>
            <p:pic>
              <p:nvPicPr>
                <p:cNvPr id="32804" name="筆跡 32803">
                  <a:extLst>
                    <a:ext uri="{FF2B5EF4-FFF2-40B4-BE49-F238E27FC236}">
                      <a16:creationId xmlns:a16="http://schemas.microsoft.com/office/drawing/2014/main" id="{E104A4FA-D6A0-E6C7-958C-BFEA390EA71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992505" y="4854789"/>
                  <a:ext cx="68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32805" name="筆跡 32804">
                  <a:extLst>
                    <a:ext uri="{FF2B5EF4-FFF2-40B4-BE49-F238E27FC236}">
                      <a16:creationId xmlns:a16="http://schemas.microsoft.com/office/drawing/2014/main" id="{C132F05E-26D5-BF5F-9420-AD414CB9F073}"/>
                    </a:ext>
                  </a:extLst>
                </p14:cNvPr>
                <p14:cNvContentPartPr/>
                <p14:nvPr/>
              </p14:nvContentPartPr>
              <p14:xfrm>
                <a:off x="7032825" y="4829589"/>
                <a:ext cx="116640" cy="336600"/>
              </p14:xfrm>
            </p:contentPart>
          </mc:Choice>
          <mc:Fallback>
            <p:pic>
              <p:nvPicPr>
                <p:cNvPr id="32805" name="筆跡 32804">
                  <a:extLst>
                    <a:ext uri="{FF2B5EF4-FFF2-40B4-BE49-F238E27FC236}">
                      <a16:creationId xmlns:a16="http://schemas.microsoft.com/office/drawing/2014/main" id="{C132F05E-26D5-BF5F-9420-AD414CB9F07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024185" y="4820589"/>
                  <a:ext cx="1342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32806" name="筆跡 32805">
                  <a:extLst>
                    <a:ext uri="{FF2B5EF4-FFF2-40B4-BE49-F238E27FC236}">
                      <a16:creationId xmlns:a16="http://schemas.microsoft.com/office/drawing/2014/main" id="{F62C9F06-4808-2588-7156-D1992BFFFF03}"/>
                    </a:ext>
                  </a:extLst>
                </p14:cNvPr>
                <p14:cNvContentPartPr/>
                <p14:nvPr/>
              </p14:nvContentPartPr>
              <p14:xfrm>
                <a:off x="7167465" y="5039109"/>
                <a:ext cx="65520" cy="160560"/>
              </p14:xfrm>
            </p:contentPart>
          </mc:Choice>
          <mc:Fallback>
            <p:pic>
              <p:nvPicPr>
                <p:cNvPr id="32806" name="筆跡 32805">
                  <a:extLst>
                    <a:ext uri="{FF2B5EF4-FFF2-40B4-BE49-F238E27FC236}">
                      <a16:creationId xmlns:a16="http://schemas.microsoft.com/office/drawing/2014/main" id="{F62C9F06-4808-2588-7156-D1992BFFFF0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158465" y="5030469"/>
                  <a:ext cx="831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32807" name="筆跡 32806">
                  <a:extLst>
                    <a:ext uri="{FF2B5EF4-FFF2-40B4-BE49-F238E27FC236}">
                      <a16:creationId xmlns:a16="http://schemas.microsoft.com/office/drawing/2014/main" id="{CF19B196-30B9-7998-CDA7-508D503B5A25}"/>
                    </a:ext>
                  </a:extLst>
                </p14:cNvPr>
                <p14:cNvContentPartPr/>
                <p14:nvPr/>
              </p14:nvContentPartPr>
              <p14:xfrm>
                <a:off x="7333425" y="4823829"/>
                <a:ext cx="174960" cy="127080"/>
              </p14:xfrm>
            </p:contentPart>
          </mc:Choice>
          <mc:Fallback>
            <p:pic>
              <p:nvPicPr>
                <p:cNvPr id="32807" name="筆跡 32806">
                  <a:extLst>
                    <a:ext uri="{FF2B5EF4-FFF2-40B4-BE49-F238E27FC236}">
                      <a16:creationId xmlns:a16="http://schemas.microsoft.com/office/drawing/2014/main" id="{CF19B196-30B9-7998-CDA7-508D503B5A2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324785" y="4814829"/>
                  <a:ext cx="1926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32808" name="筆跡 32807">
                  <a:extLst>
                    <a:ext uri="{FF2B5EF4-FFF2-40B4-BE49-F238E27FC236}">
                      <a16:creationId xmlns:a16="http://schemas.microsoft.com/office/drawing/2014/main" id="{544CC6ED-AECF-52DB-E527-F9805D7F3921}"/>
                    </a:ext>
                  </a:extLst>
                </p14:cNvPr>
                <p14:cNvContentPartPr/>
                <p14:nvPr/>
              </p14:nvContentPartPr>
              <p14:xfrm>
                <a:off x="7415505" y="4763709"/>
                <a:ext cx="56880" cy="325800"/>
              </p14:xfrm>
            </p:contentPart>
          </mc:Choice>
          <mc:Fallback>
            <p:pic>
              <p:nvPicPr>
                <p:cNvPr id="32808" name="筆跡 32807">
                  <a:extLst>
                    <a:ext uri="{FF2B5EF4-FFF2-40B4-BE49-F238E27FC236}">
                      <a16:creationId xmlns:a16="http://schemas.microsoft.com/office/drawing/2014/main" id="{544CC6ED-AECF-52DB-E527-F9805D7F392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406865" y="4754709"/>
                  <a:ext cx="745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32809" name="筆跡 32808">
                  <a:extLst>
                    <a:ext uri="{FF2B5EF4-FFF2-40B4-BE49-F238E27FC236}">
                      <a16:creationId xmlns:a16="http://schemas.microsoft.com/office/drawing/2014/main" id="{1BAE96FD-03C8-9731-5900-07CA89F653D8}"/>
                    </a:ext>
                  </a:extLst>
                </p14:cNvPr>
                <p14:cNvContentPartPr/>
                <p14:nvPr/>
              </p14:nvContentPartPr>
              <p14:xfrm>
                <a:off x="7471305" y="4958829"/>
                <a:ext cx="14400" cy="226440"/>
              </p14:xfrm>
            </p:contentPart>
          </mc:Choice>
          <mc:Fallback>
            <p:pic>
              <p:nvPicPr>
                <p:cNvPr id="32809" name="筆跡 32808">
                  <a:extLst>
                    <a:ext uri="{FF2B5EF4-FFF2-40B4-BE49-F238E27FC236}">
                      <a16:creationId xmlns:a16="http://schemas.microsoft.com/office/drawing/2014/main" id="{1BAE96FD-03C8-9731-5900-07CA89F653D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462305" y="4949829"/>
                  <a:ext cx="320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32810" name="筆跡 32809">
                  <a:extLst>
                    <a:ext uri="{FF2B5EF4-FFF2-40B4-BE49-F238E27FC236}">
                      <a16:creationId xmlns:a16="http://schemas.microsoft.com/office/drawing/2014/main" id="{C175B796-15F6-ACBE-E283-89AD6921473E}"/>
                    </a:ext>
                  </a:extLst>
                </p14:cNvPr>
                <p14:cNvContentPartPr/>
                <p14:nvPr/>
              </p14:nvContentPartPr>
              <p14:xfrm>
                <a:off x="7490385" y="4878909"/>
                <a:ext cx="148680" cy="340920"/>
              </p14:xfrm>
            </p:contentPart>
          </mc:Choice>
          <mc:Fallback>
            <p:pic>
              <p:nvPicPr>
                <p:cNvPr id="32810" name="筆跡 32809">
                  <a:extLst>
                    <a:ext uri="{FF2B5EF4-FFF2-40B4-BE49-F238E27FC236}">
                      <a16:creationId xmlns:a16="http://schemas.microsoft.com/office/drawing/2014/main" id="{C175B796-15F6-ACBE-E283-89AD6921473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481745" y="4870269"/>
                  <a:ext cx="1663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32811" name="筆跡 32810">
                  <a:extLst>
                    <a:ext uri="{FF2B5EF4-FFF2-40B4-BE49-F238E27FC236}">
                      <a16:creationId xmlns:a16="http://schemas.microsoft.com/office/drawing/2014/main" id="{A90380F6-5495-5680-5352-1378EF19A7EB}"/>
                    </a:ext>
                  </a:extLst>
                </p14:cNvPr>
                <p14:cNvContentPartPr/>
                <p14:nvPr/>
              </p14:nvContentPartPr>
              <p14:xfrm>
                <a:off x="7531785" y="5075829"/>
                <a:ext cx="115200" cy="23040"/>
              </p14:xfrm>
            </p:contentPart>
          </mc:Choice>
          <mc:Fallback>
            <p:pic>
              <p:nvPicPr>
                <p:cNvPr id="32811" name="筆跡 32810">
                  <a:extLst>
                    <a:ext uri="{FF2B5EF4-FFF2-40B4-BE49-F238E27FC236}">
                      <a16:creationId xmlns:a16="http://schemas.microsoft.com/office/drawing/2014/main" id="{A90380F6-5495-5680-5352-1378EF19A7E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522785" y="5067189"/>
                  <a:ext cx="132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32814" name="筆跡 32813">
                  <a:extLst>
                    <a:ext uri="{FF2B5EF4-FFF2-40B4-BE49-F238E27FC236}">
                      <a16:creationId xmlns:a16="http://schemas.microsoft.com/office/drawing/2014/main" id="{34A44D51-C2FB-3B8A-62EB-4CFD5D36514A}"/>
                    </a:ext>
                  </a:extLst>
                </p14:cNvPr>
                <p14:cNvContentPartPr/>
                <p14:nvPr/>
              </p14:nvContentPartPr>
              <p14:xfrm>
                <a:off x="7776585" y="4818429"/>
                <a:ext cx="56160" cy="94680"/>
              </p14:xfrm>
            </p:contentPart>
          </mc:Choice>
          <mc:Fallback>
            <p:pic>
              <p:nvPicPr>
                <p:cNvPr id="32814" name="筆跡 32813">
                  <a:extLst>
                    <a:ext uri="{FF2B5EF4-FFF2-40B4-BE49-F238E27FC236}">
                      <a16:creationId xmlns:a16="http://schemas.microsoft.com/office/drawing/2014/main" id="{34A44D51-C2FB-3B8A-62EB-4CFD5D36514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767945" y="4809429"/>
                  <a:ext cx="738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32815" name="筆跡 32814">
                  <a:extLst>
                    <a:ext uri="{FF2B5EF4-FFF2-40B4-BE49-F238E27FC236}">
                      <a16:creationId xmlns:a16="http://schemas.microsoft.com/office/drawing/2014/main" id="{7CAC1405-4516-E4E7-D714-6705B504DD00}"/>
                    </a:ext>
                  </a:extLst>
                </p14:cNvPr>
                <p14:cNvContentPartPr/>
                <p14:nvPr/>
              </p14:nvContentPartPr>
              <p14:xfrm>
                <a:off x="7789185" y="4949109"/>
                <a:ext cx="67680" cy="129960"/>
              </p14:xfrm>
            </p:contentPart>
          </mc:Choice>
          <mc:Fallback>
            <p:pic>
              <p:nvPicPr>
                <p:cNvPr id="32815" name="筆跡 32814">
                  <a:extLst>
                    <a:ext uri="{FF2B5EF4-FFF2-40B4-BE49-F238E27FC236}">
                      <a16:creationId xmlns:a16="http://schemas.microsoft.com/office/drawing/2014/main" id="{7CAC1405-4516-E4E7-D714-6705B504DD0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780545" y="4940469"/>
                  <a:ext cx="853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32816" name="筆跡 32815">
                  <a:extLst>
                    <a:ext uri="{FF2B5EF4-FFF2-40B4-BE49-F238E27FC236}">
                      <a16:creationId xmlns:a16="http://schemas.microsoft.com/office/drawing/2014/main" id="{D972E53D-848C-7BBF-6F4B-A6BF314F3644}"/>
                    </a:ext>
                  </a:extLst>
                </p14:cNvPr>
                <p14:cNvContentPartPr/>
                <p14:nvPr/>
              </p14:nvContentPartPr>
              <p14:xfrm>
                <a:off x="7832385" y="5038749"/>
                <a:ext cx="35640" cy="84960"/>
              </p14:xfrm>
            </p:contentPart>
          </mc:Choice>
          <mc:Fallback>
            <p:pic>
              <p:nvPicPr>
                <p:cNvPr id="32816" name="筆跡 32815">
                  <a:extLst>
                    <a:ext uri="{FF2B5EF4-FFF2-40B4-BE49-F238E27FC236}">
                      <a16:creationId xmlns:a16="http://schemas.microsoft.com/office/drawing/2014/main" id="{D972E53D-848C-7BBF-6F4B-A6BF314F364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823385" y="5030109"/>
                  <a:ext cx="53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32817" name="筆跡 32816">
                  <a:extLst>
                    <a:ext uri="{FF2B5EF4-FFF2-40B4-BE49-F238E27FC236}">
                      <a16:creationId xmlns:a16="http://schemas.microsoft.com/office/drawing/2014/main" id="{19FBCA35-B5C5-637A-906E-4A4D2D629A25}"/>
                    </a:ext>
                  </a:extLst>
                </p14:cNvPr>
                <p14:cNvContentPartPr/>
                <p14:nvPr/>
              </p14:nvContentPartPr>
              <p14:xfrm>
                <a:off x="7895745" y="4883229"/>
                <a:ext cx="165240" cy="188640"/>
              </p14:xfrm>
            </p:contentPart>
          </mc:Choice>
          <mc:Fallback>
            <p:pic>
              <p:nvPicPr>
                <p:cNvPr id="32817" name="筆跡 32816">
                  <a:extLst>
                    <a:ext uri="{FF2B5EF4-FFF2-40B4-BE49-F238E27FC236}">
                      <a16:creationId xmlns:a16="http://schemas.microsoft.com/office/drawing/2014/main" id="{19FBCA35-B5C5-637A-906E-4A4D2D629A2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886745" y="4874589"/>
                  <a:ext cx="1828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32818" name="筆跡 32817">
                  <a:extLst>
                    <a:ext uri="{FF2B5EF4-FFF2-40B4-BE49-F238E27FC236}">
                      <a16:creationId xmlns:a16="http://schemas.microsoft.com/office/drawing/2014/main" id="{78FD5C29-857A-D027-8486-D04F8A80C20F}"/>
                    </a:ext>
                  </a:extLst>
                </p14:cNvPr>
                <p14:cNvContentPartPr/>
                <p14:nvPr/>
              </p14:nvContentPartPr>
              <p14:xfrm>
                <a:off x="7933185" y="4935069"/>
                <a:ext cx="51120" cy="224640"/>
              </p14:xfrm>
            </p:contentPart>
          </mc:Choice>
          <mc:Fallback>
            <p:pic>
              <p:nvPicPr>
                <p:cNvPr id="32818" name="筆跡 32817">
                  <a:extLst>
                    <a:ext uri="{FF2B5EF4-FFF2-40B4-BE49-F238E27FC236}">
                      <a16:creationId xmlns:a16="http://schemas.microsoft.com/office/drawing/2014/main" id="{78FD5C29-857A-D027-8486-D04F8A80C20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924185" y="4926069"/>
                  <a:ext cx="687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32819" name="筆跡 32818">
                  <a:extLst>
                    <a:ext uri="{FF2B5EF4-FFF2-40B4-BE49-F238E27FC236}">
                      <a16:creationId xmlns:a16="http://schemas.microsoft.com/office/drawing/2014/main" id="{F2CD6DD4-8234-2AC9-84A8-EEDA6FCCE76B}"/>
                    </a:ext>
                  </a:extLst>
                </p14:cNvPr>
                <p14:cNvContentPartPr/>
                <p14:nvPr/>
              </p14:nvContentPartPr>
              <p14:xfrm>
                <a:off x="8007705" y="4821309"/>
                <a:ext cx="128160" cy="300240"/>
              </p14:xfrm>
            </p:contentPart>
          </mc:Choice>
          <mc:Fallback>
            <p:pic>
              <p:nvPicPr>
                <p:cNvPr id="32819" name="筆跡 32818">
                  <a:extLst>
                    <a:ext uri="{FF2B5EF4-FFF2-40B4-BE49-F238E27FC236}">
                      <a16:creationId xmlns:a16="http://schemas.microsoft.com/office/drawing/2014/main" id="{F2CD6DD4-8234-2AC9-84A8-EEDA6FCCE76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998705" y="4812309"/>
                  <a:ext cx="1458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32820" name="筆跡 32819">
                  <a:extLst>
                    <a:ext uri="{FF2B5EF4-FFF2-40B4-BE49-F238E27FC236}">
                      <a16:creationId xmlns:a16="http://schemas.microsoft.com/office/drawing/2014/main" id="{1063E616-AC2C-7845-E065-80D68EB9CB0E}"/>
                    </a:ext>
                  </a:extLst>
                </p14:cNvPr>
                <p14:cNvContentPartPr/>
                <p14:nvPr/>
              </p14:nvContentPartPr>
              <p14:xfrm>
                <a:off x="8026065" y="4996629"/>
                <a:ext cx="128880" cy="162720"/>
              </p14:xfrm>
            </p:contentPart>
          </mc:Choice>
          <mc:Fallback>
            <p:pic>
              <p:nvPicPr>
                <p:cNvPr id="32820" name="筆跡 32819">
                  <a:extLst>
                    <a:ext uri="{FF2B5EF4-FFF2-40B4-BE49-F238E27FC236}">
                      <a16:creationId xmlns:a16="http://schemas.microsoft.com/office/drawing/2014/main" id="{1063E616-AC2C-7845-E065-80D68EB9CB0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017065" y="4987989"/>
                  <a:ext cx="14652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28" name="群組 32827">
            <a:extLst>
              <a:ext uri="{FF2B5EF4-FFF2-40B4-BE49-F238E27FC236}">
                <a16:creationId xmlns:a16="http://schemas.microsoft.com/office/drawing/2014/main" id="{097FA1C1-1199-C4FC-BE18-51D0FC189FD2}"/>
              </a:ext>
            </a:extLst>
          </p:cNvPr>
          <p:cNvGrpSpPr/>
          <p:nvPr/>
        </p:nvGrpSpPr>
        <p:grpSpPr>
          <a:xfrm>
            <a:off x="8321625" y="4820589"/>
            <a:ext cx="702000" cy="351720"/>
            <a:chOff x="8321625" y="4820589"/>
            <a:chExt cx="702000" cy="35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32821" name="筆跡 32820">
                  <a:extLst>
                    <a:ext uri="{FF2B5EF4-FFF2-40B4-BE49-F238E27FC236}">
                      <a16:creationId xmlns:a16="http://schemas.microsoft.com/office/drawing/2014/main" id="{F59093D2-2281-CC66-E027-52BE9D4729FF}"/>
                    </a:ext>
                  </a:extLst>
                </p14:cNvPr>
                <p14:cNvContentPartPr/>
                <p14:nvPr/>
              </p14:nvContentPartPr>
              <p14:xfrm>
                <a:off x="8321625" y="4881429"/>
                <a:ext cx="156240" cy="244800"/>
              </p14:xfrm>
            </p:contentPart>
          </mc:Choice>
          <mc:Fallback>
            <p:pic>
              <p:nvPicPr>
                <p:cNvPr id="32821" name="筆跡 32820">
                  <a:extLst>
                    <a:ext uri="{FF2B5EF4-FFF2-40B4-BE49-F238E27FC236}">
                      <a16:creationId xmlns:a16="http://schemas.microsoft.com/office/drawing/2014/main" id="{F59093D2-2281-CC66-E027-52BE9D4729F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312985" y="4872429"/>
                  <a:ext cx="1738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32822" name="筆跡 32821">
                  <a:extLst>
                    <a:ext uri="{FF2B5EF4-FFF2-40B4-BE49-F238E27FC236}">
                      <a16:creationId xmlns:a16="http://schemas.microsoft.com/office/drawing/2014/main" id="{3806D58F-F69E-302D-8045-D5D051E3885F}"/>
                    </a:ext>
                  </a:extLst>
                </p14:cNvPr>
                <p14:cNvContentPartPr/>
                <p14:nvPr/>
              </p14:nvContentPartPr>
              <p14:xfrm>
                <a:off x="8469585" y="4821309"/>
                <a:ext cx="111960" cy="317520"/>
              </p14:xfrm>
            </p:contentPart>
          </mc:Choice>
          <mc:Fallback>
            <p:pic>
              <p:nvPicPr>
                <p:cNvPr id="32822" name="筆跡 32821">
                  <a:extLst>
                    <a:ext uri="{FF2B5EF4-FFF2-40B4-BE49-F238E27FC236}">
                      <a16:creationId xmlns:a16="http://schemas.microsoft.com/office/drawing/2014/main" id="{3806D58F-F69E-302D-8045-D5D051E3885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460945" y="4812309"/>
                  <a:ext cx="12960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32823" name="筆跡 32822">
                  <a:extLst>
                    <a:ext uri="{FF2B5EF4-FFF2-40B4-BE49-F238E27FC236}">
                      <a16:creationId xmlns:a16="http://schemas.microsoft.com/office/drawing/2014/main" id="{0D0A67ED-8649-E817-A5B0-CDB630825FA5}"/>
                    </a:ext>
                  </a:extLst>
                </p14:cNvPr>
                <p14:cNvContentPartPr/>
                <p14:nvPr/>
              </p14:nvContentPartPr>
              <p14:xfrm>
                <a:off x="8490825" y="4968549"/>
                <a:ext cx="135000" cy="171000"/>
              </p14:xfrm>
            </p:contentPart>
          </mc:Choice>
          <mc:Fallback>
            <p:pic>
              <p:nvPicPr>
                <p:cNvPr id="32823" name="筆跡 32822">
                  <a:extLst>
                    <a:ext uri="{FF2B5EF4-FFF2-40B4-BE49-F238E27FC236}">
                      <a16:creationId xmlns:a16="http://schemas.microsoft.com/office/drawing/2014/main" id="{0D0A67ED-8649-E817-A5B0-CDB630825FA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482185" y="4959549"/>
                  <a:ext cx="1526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32824" name="筆跡 32823">
                  <a:extLst>
                    <a:ext uri="{FF2B5EF4-FFF2-40B4-BE49-F238E27FC236}">
                      <a16:creationId xmlns:a16="http://schemas.microsoft.com/office/drawing/2014/main" id="{420B0F14-64FF-7E28-CD01-7E843CBAF8A7}"/>
                    </a:ext>
                  </a:extLst>
                </p14:cNvPr>
                <p14:cNvContentPartPr/>
                <p14:nvPr/>
              </p14:nvContentPartPr>
              <p14:xfrm>
                <a:off x="8805825" y="4854789"/>
                <a:ext cx="15120" cy="76320"/>
              </p14:xfrm>
            </p:contentPart>
          </mc:Choice>
          <mc:Fallback>
            <p:pic>
              <p:nvPicPr>
                <p:cNvPr id="32824" name="筆跡 32823">
                  <a:extLst>
                    <a:ext uri="{FF2B5EF4-FFF2-40B4-BE49-F238E27FC236}">
                      <a16:creationId xmlns:a16="http://schemas.microsoft.com/office/drawing/2014/main" id="{420B0F14-64FF-7E28-CD01-7E843CBAF8A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796825" y="4846149"/>
                  <a:ext cx="327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32825" name="筆跡 32824">
                  <a:extLst>
                    <a:ext uri="{FF2B5EF4-FFF2-40B4-BE49-F238E27FC236}">
                      <a16:creationId xmlns:a16="http://schemas.microsoft.com/office/drawing/2014/main" id="{F2B003CA-E2DB-D05F-EC3E-CFB483FE2C36}"/>
                    </a:ext>
                  </a:extLst>
                </p14:cNvPr>
                <p14:cNvContentPartPr/>
                <p14:nvPr/>
              </p14:nvContentPartPr>
              <p14:xfrm>
                <a:off x="8820585" y="4820589"/>
                <a:ext cx="105120" cy="116280"/>
              </p14:xfrm>
            </p:contentPart>
          </mc:Choice>
          <mc:Fallback>
            <p:pic>
              <p:nvPicPr>
                <p:cNvPr id="32825" name="筆跡 32824">
                  <a:extLst>
                    <a:ext uri="{FF2B5EF4-FFF2-40B4-BE49-F238E27FC236}">
                      <a16:creationId xmlns:a16="http://schemas.microsoft.com/office/drawing/2014/main" id="{F2B003CA-E2DB-D05F-EC3E-CFB483FE2C3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811585" y="4811589"/>
                  <a:ext cx="1227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32826" name="筆跡 32825">
                  <a:extLst>
                    <a:ext uri="{FF2B5EF4-FFF2-40B4-BE49-F238E27FC236}">
                      <a16:creationId xmlns:a16="http://schemas.microsoft.com/office/drawing/2014/main" id="{07516575-4EE5-84B8-C10C-C1C16E75E7AB}"/>
                    </a:ext>
                  </a:extLst>
                </p14:cNvPr>
                <p14:cNvContentPartPr/>
                <p14:nvPr/>
              </p14:nvContentPartPr>
              <p14:xfrm>
                <a:off x="8848305" y="4897269"/>
                <a:ext cx="122040" cy="230760"/>
              </p14:xfrm>
            </p:contentPart>
          </mc:Choice>
          <mc:Fallback>
            <p:pic>
              <p:nvPicPr>
                <p:cNvPr id="32826" name="筆跡 32825">
                  <a:extLst>
                    <a:ext uri="{FF2B5EF4-FFF2-40B4-BE49-F238E27FC236}">
                      <a16:creationId xmlns:a16="http://schemas.microsoft.com/office/drawing/2014/main" id="{07516575-4EE5-84B8-C10C-C1C16E75E7A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839665" y="4888629"/>
                  <a:ext cx="1396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32827" name="筆跡 32826">
                  <a:extLst>
                    <a:ext uri="{FF2B5EF4-FFF2-40B4-BE49-F238E27FC236}">
                      <a16:creationId xmlns:a16="http://schemas.microsoft.com/office/drawing/2014/main" id="{0475D07F-EAB4-A32F-671D-90F454DADC65}"/>
                    </a:ext>
                  </a:extLst>
                </p14:cNvPr>
                <p14:cNvContentPartPr/>
                <p14:nvPr/>
              </p14:nvContentPartPr>
              <p14:xfrm>
                <a:off x="8723745" y="4959909"/>
                <a:ext cx="299880" cy="212400"/>
              </p14:xfrm>
            </p:contentPart>
          </mc:Choice>
          <mc:Fallback>
            <p:pic>
              <p:nvPicPr>
                <p:cNvPr id="32827" name="筆跡 32826">
                  <a:extLst>
                    <a:ext uri="{FF2B5EF4-FFF2-40B4-BE49-F238E27FC236}">
                      <a16:creationId xmlns:a16="http://schemas.microsoft.com/office/drawing/2014/main" id="{0475D07F-EAB4-A32F-671D-90F454DADC6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715105" y="4950909"/>
                  <a:ext cx="31752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43" name="群組 32842">
            <a:extLst>
              <a:ext uri="{FF2B5EF4-FFF2-40B4-BE49-F238E27FC236}">
                <a16:creationId xmlns:a16="http://schemas.microsoft.com/office/drawing/2014/main" id="{A1F1C0D4-F058-F61E-CEB6-3407C0A87F3C}"/>
              </a:ext>
            </a:extLst>
          </p:cNvPr>
          <p:cNvGrpSpPr/>
          <p:nvPr/>
        </p:nvGrpSpPr>
        <p:grpSpPr>
          <a:xfrm>
            <a:off x="1670985" y="5467869"/>
            <a:ext cx="316800" cy="286200"/>
            <a:chOff x="1670985" y="5467869"/>
            <a:chExt cx="316800" cy="28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32830" name="筆跡 32829">
                  <a:extLst>
                    <a:ext uri="{FF2B5EF4-FFF2-40B4-BE49-F238E27FC236}">
                      <a16:creationId xmlns:a16="http://schemas.microsoft.com/office/drawing/2014/main" id="{78D5F748-D864-C14B-9637-589D569382AE}"/>
                    </a:ext>
                  </a:extLst>
                </p14:cNvPr>
                <p14:cNvContentPartPr/>
                <p14:nvPr/>
              </p14:nvContentPartPr>
              <p14:xfrm>
                <a:off x="1670985" y="5515749"/>
                <a:ext cx="29160" cy="219600"/>
              </p14:xfrm>
            </p:contentPart>
          </mc:Choice>
          <mc:Fallback>
            <p:pic>
              <p:nvPicPr>
                <p:cNvPr id="32830" name="筆跡 32829">
                  <a:extLst>
                    <a:ext uri="{FF2B5EF4-FFF2-40B4-BE49-F238E27FC236}">
                      <a16:creationId xmlns:a16="http://schemas.microsoft.com/office/drawing/2014/main" id="{78D5F748-D864-C14B-9637-589D569382A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661985" y="5506749"/>
                  <a:ext cx="468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32831" name="筆跡 32830">
                  <a:extLst>
                    <a:ext uri="{FF2B5EF4-FFF2-40B4-BE49-F238E27FC236}">
                      <a16:creationId xmlns:a16="http://schemas.microsoft.com/office/drawing/2014/main" id="{05B3479A-6540-BC59-E29A-850FAC944828}"/>
                    </a:ext>
                  </a:extLst>
                </p14:cNvPr>
                <p14:cNvContentPartPr/>
                <p14:nvPr/>
              </p14:nvContentPartPr>
              <p14:xfrm>
                <a:off x="1727145" y="5590269"/>
                <a:ext cx="92880" cy="142920"/>
              </p14:xfrm>
            </p:contentPart>
          </mc:Choice>
          <mc:Fallback>
            <p:pic>
              <p:nvPicPr>
                <p:cNvPr id="32831" name="筆跡 32830">
                  <a:extLst>
                    <a:ext uri="{FF2B5EF4-FFF2-40B4-BE49-F238E27FC236}">
                      <a16:creationId xmlns:a16="http://schemas.microsoft.com/office/drawing/2014/main" id="{05B3479A-6540-BC59-E29A-850FAC94482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718145" y="5581269"/>
                  <a:ext cx="1105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32832" name="筆跡 32831">
                  <a:extLst>
                    <a:ext uri="{FF2B5EF4-FFF2-40B4-BE49-F238E27FC236}">
                      <a16:creationId xmlns:a16="http://schemas.microsoft.com/office/drawing/2014/main" id="{A4CCBBD3-D12C-8EE3-453C-5E85530478AD}"/>
                    </a:ext>
                  </a:extLst>
                </p14:cNvPr>
                <p14:cNvContentPartPr/>
                <p14:nvPr/>
              </p14:nvContentPartPr>
              <p14:xfrm>
                <a:off x="1762065" y="5679909"/>
                <a:ext cx="122400" cy="74160"/>
              </p14:xfrm>
            </p:contentPart>
          </mc:Choice>
          <mc:Fallback>
            <p:pic>
              <p:nvPicPr>
                <p:cNvPr id="32832" name="筆跡 32831">
                  <a:extLst>
                    <a:ext uri="{FF2B5EF4-FFF2-40B4-BE49-F238E27FC236}">
                      <a16:creationId xmlns:a16="http://schemas.microsoft.com/office/drawing/2014/main" id="{A4CCBBD3-D12C-8EE3-453C-5E85530478A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753065" y="5671269"/>
                  <a:ext cx="140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32833" name="筆跡 32832">
                  <a:extLst>
                    <a:ext uri="{FF2B5EF4-FFF2-40B4-BE49-F238E27FC236}">
                      <a16:creationId xmlns:a16="http://schemas.microsoft.com/office/drawing/2014/main" id="{5C5B7712-5E42-AD51-B292-64CC67D3698A}"/>
                    </a:ext>
                  </a:extLst>
                </p14:cNvPr>
                <p14:cNvContentPartPr/>
                <p14:nvPr/>
              </p14:nvContentPartPr>
              <p14:xfrm>
                <a:off x="1865385" y="5467869"/>
                <a:ext cx="122400" cy="236520"/>
              </p14:xfrm>
            </p:contentPart>
          </mc:Choice>
          <mc:Fallback>
            <p:pic>
              <p:nvPicPr>
                <p:cNvPr id="32833" name="筆跡 32832">
                  <a:extLst>
                    <a:ext uri="{FF2B5EF4-FFF2-40B4-BE49-F238E27FC236}">
                      <a16:creationId xmlns:a16="http://schemas.microsoft.com/office/drawing/2014/main" id="{5C5B7712-5E42-AD51-B292-64CC67D3698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856745" y="5458869"/>
                  <a:ext cx="14004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42" name="群組 32841">
            <a:extLst>
              <a:ext uri="{FF2B5EF4-FFF2-40B4-BE49-F238E27FC236}">
                <a16:creationId xmlns:a16="http://schemas.microsoft.com/office/drawing/2014/main" id="{15E79CD4-08C0-6E81-1163-5AE9DE58E22A}"/>
              </a:ext>
            </a:extLst>
          </p:cNvPr>
          <p:cNvGrpSpPr/>
          <p:nvPr/>
        </p:nvGrpSpPr>
        <p:grpSpPr>
          <a:xfrm>
            <a:off x="2270385" y="5511069"/>
            <a:ext cx="657000" cy="344520"/>
            <a:chOff x="2270385" y="5511069"/>
            <a:chExt cx="657000" cy="34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32834" name="筆跡 32833">
                  <a:extLst>
                    <a:ext uri="{FF2B5EF4-FFF2-40B4-BE49-F238E27FC236}">
                      <a16:creationId xmlns:a16="http://schemas.microsoft.com/office/drawing/2014/main" id="{50FBCB97-FEEC-0FE3-83DC-69E5EAE0B2F9}"/>
                    </a:ext>
                  </a:extLst>
                </p14:cNvPr>
                <p14:cNvContentPartPr/>
                <p14:nvPr/>
              </p14:nvContentPartPr>
              <p14:xfrm>
                <a:off x="2270385" y="5523309"/>
                <a:ext cx="82800" cy="266400"/>
              </p14:xfrm>
            </p:contentPart>
          </mc:Choice>
          <mc:Fallback>
            <p:pic>
              <p:nvPicPr>
                <p:cNvPr id="32834" name="筆跡 32833">
                  <a:extLst>
                    <a:ext uri="{FF2B5EF4-FFF2-40B4-BE49-F238E27FC236}">
                      <a16:creationId xmlns:a16="http://schemas.microsoft.com/office/drawing/2014/main" id="{50FBCB97-FEEC-0FE3-83DC-69E5EAE0B2F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261745" y="5514309"/>
                  <a:ext cx="100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32835" name="筆跡 32834">
                  <a:extLst>
                    <a:ext uri="{FF2B5EF4-FFF2-40B4-BE49-F238E27FC236}">
                      <a16:creationId xmlns:a16="http://schemas.microsoft.com/office/drawing/2014/main" id="{7240FB34-C78C-1DEF-DCA7-C4BA3EC54F53}"/>
                    </a:ext>
                  </a:extLst>
                </p14:cNvPr>
                <p14:cNvContentPartPr/>
                <p14:nvPr/>
              </p14:nvContentPartPr>
              <p14:xfrm>
                <a:off x="2408985" y="5550669"/>
                <a:ext cx="129600" cy="155160"/>
              </p14:xfrm>
            </p:contentPart>
          </mc:Choice>
          <mc:Fallback>
            <p:pic>
              <p:nvPicPr>
                <p:cNvPr id="32835" name="筆跡 32834">
                  <a:extLst>
                    <a:ext uri="{FF2B5EF4-FFF2-40B4-BE49-F238E27FC236}">
                      <a16:creationId xmlns:a16="http://schemas.microsoft.com/office/drawing/2014/main" id="{7240FB34-C78C-1DEF-DCA7-C4BA3EC54F5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400345" y="5541669"/>
                  <a:ext cx="147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32836" name="筆跡 32835">
                  <a:extLst>
                    <a:ext uri="{FF2B5EF4-FFF2-40B4-BE49-F238E27FC236}">
                      <a16:creationId xmlns:a16="http://schemas.microsoft.com/office/drawing/2014/main" id="{45D2262B-D56B-44F5-5A98-B006CCEF4DF1}"/>
                    </a:ext>
                  </a:extLst>
                </p14:cNvPr>
                <p14:cNvContentPartPr/>
                <p14:nvPr/>
              </p14:nvContentPartPr>
              <p14:xfrm>
                <a:off x="2599785" y="5511069"/>
                <a:ext cx="144000" cy="344520"/>
              </p14:xfrm>
            </p:contentPart>
          </mc:Choice>
          <mc:Fallback>
            <p:pic>
              <p:nvPicPr>
                <p:cNvPr id="32836" name="筆跡 32835">
                  <a:extLst>
                    <a:ext uri="{FF2B5EF4-FFF2-40B4-BE49-F238E27FC236}">
                      <a16:creationId xmlns:a16="http://schemas.microsoft.com/office/drawing/2014/main" id="{45D2262B-D56B-44F5-5A98-B006CCEF4DF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590785" y="5502069"/>
                  <a:ext cx="1616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32837" name="筆跡 32836">
                  <a:extLst>
                    <a:ext uri="{FF2B5EF4-FFF2-40B4-BE49-F238E27FC236}">
                      <a16:creationId xmlns:a16="http://schemas.microsoft.com/office/drawing/2014/main" id="{5FEABF78-FDD4-AA5D-5829-8C3F852766AF}"/>
                    </a:ext>
                  </a:extLst>
                </p14:cNvPr>
                <p14:cNvContentPartPr/>
                <p14:nvPr/>
              </p14:nvContentPartPr>
              <p14:xfrm>
                <a:off x="2747385" y="5550669"/>
                <a:ext cx="180000" cy="176040"/>
              </p14:xfrm>
            </p:contentPart>
          </mc:Choice>
          <mc:Fallback>
            <p:pic>
              <p:nvPicPr>
                <p:cNvPr id="32837" name="筆跡 32836">
                  <a:extLst>
                    <a:ext uri="{FF2B5EF4-FFF2-40B4-BE49-F238E27FC236}">
                      <a16:creationId xmlns:a16="http://schemas.microsoft.com/office/drawing/2014/main" id="{5FEABF78-FDD4-AA5D-5829-8C3F852766A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738385" y="5542029"/>
                  <a:ext cx="19764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41" name="群組 32840">
            <a:extLst>
              <a:ext uri="{FF2B5EF4-FFF2-40B4-BE49-F238E27FC236}">
                <a16:creationId xmlns:a16="http://schemas.microsoft.com/office/drawing/2014/main" id="{25057BA9-7F04-285D-5806-365039507C7C}"/>
              </a:ext>
            </a:extLst>
          </p:cNvPr>
          <p:cNvGrpSpPr/>
          <p:nvPr/>
        </p:nvGrpSpPr>
        <p:grpSpPr>
          <a:xfrm>
            <a:off x="3176865" y="5440149"/>
            <a:ext cx="295920" cy="396720"/>
            <a:chOff x="3176865" y="5440149"/>
            <a:chExt cx="295920" cy="39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32838" name="筆跡 32837">
                  <a:extLst>
                    <a:ext uri="{FF2B5EF4-FFF2-40B4-BE49-F238E27FC236}">
                      <a16:creationId xmlns:a16="http://schemas.microsoft.com/office/drawing/2014/main" id="{725EBA47-B846-C0EF-37F1-03817FDFFC31}"/>
                    </a:ext>
                  </a:extLst>
                </p14:cNvPr>
                <p14:cNvContentPartPr/>
                <p14:nvPr/>
              </p14:nvContentPartPr>
              <p14:xfrm>
                <a:off x="3176865" y="5534829"/>
                <a:ext cx="129960" cy="153720"/>
              </p14:xfrm>
            </p:contentPart>
          </mc:Choice>
          <mc:Fallback>
            <p:pic>
              <p:nvPicPr>
                <p:cNvPr id="32838" name="筆跡 32837">
                  <a:extLst>
                    <a:ext uri="{FF2B5EF4-FFF2-40B4-BE49-F238E27FC236}">
                      <a16:creationId xmlns:a16="http://schemas.microsoft.com/office/drawing/2014/main" id="{725EBA47-B846-C0EF-37F1-03817FDFFC3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168225" y="5526189"/>
                  <a:ext cx="147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32839" name="筆跡 32838">
                  <a:extLst>
                    <a:ext uri="{FF2B5EF4-FFF2-40B4-BE49-F238E27FC236}">
                      <a16:creationId xmlns:a16="http://schemas.microsoft.com/office/drawing/2014/main" id="{2F4899DF-D063-0B93-C9C5-51EBD071FA7D}"/>
                    </a:ext>
                  </a:extLst>
                </p14:cNvPr>
                <p14:cNvContentPartPr/>
                <p14:nvPr/>
              </p14:nvContentPartPr>
              <p14:xfrm>
                <a:off x="3214305" y="5440149"/>
                <a:ext cx="135720" cy="58320"/>
              </p14:xfrm>
            </p:contentPart>
          </mc:Choice>
          <mc:Fallback>
            <p:pic>
              <p:nvPicPr>
                <p:cNvPr id="32839" name="筆跡 32838">
                  <a:extLst>
                    <a:ext uri="{FF2B5EF4-FFF2-40B4-BE49-F238E27FC236}">
                      <a16:creationId xmlns:a16="http://schemas.microsoft.com/office/drawing/2014/main" id="{2F4899DF-D063-0B93-C9C5-51EBD071FA7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205305" y="5431149"/>
                  <a:ext cx="1533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32840" name="筆跡 32839">
                  <a:extLst>
                    <a:ext uri="{FF2B5EF4-FFF2-40B4-BE49-F238E27FC236}">
                      <a16:creationId xmlns:a16="http://schemas.microsoft.com/office/drawing/2014/main" id="{47D93437-5B7A-C5BA-3FA1-755CC73B0F3B}"/>
                    </a:ext>
                  </a:extLst>
                </p14:cNvPr>
                <p14:cNvContentPartPr/>
                <p14:nvPr/>
              </p14:nvContentPartPr>
              <p14:xfrm>
                <a:off x="3306465" y="5558589"/>
                <a:ext cx="166320" cy="278280"/>
              </p14:xfrm>
            </p:contentPart>
          </mc:Choice>
          <mc:Fallback>
            <p:pic>
              <p:nvPicPr>
                <p:cNvPr id="32840" name="筆跡 32839">
                  <a:extLst>
                    <a:ext uri="{FF2B5EF4-FFF2-40B4-BE49-F238E27FC236}">
                      <a16:creationId xmlns:a16="http://schemas.microsoft.com/office/drawing/2014/main" id="{47D93437-5B7A-C5BA-3FA1-755CC73B0F3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297465" y="5549589"/>
                  <a:ext cx="18396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59" name="群組 32858">
            <a:extLst>
              <a:ext uri="{FF2B5EF4-FFF2-40B4-BE49-F238E27FC236}">
                <a16:creationId xmlns:a16="http://schemas.microsoft.com/office/drawing/2014/main" id="{2B776F14-99B7-B4A2-D60E-84BCA3810877}"/>
              </a:ext>
            </a:extLst>
          </p:cNvPr>
          <p:cNvGrpSpPr/>
          <p:nvPr/>
        </p:nvGrpSpPr>
        <p:grpSpPr>
          <a:xfrm>
            <a:off x="3668985" y="5650749"/>
            <a:ext cx="653040" cy="383040"/>
            <a:chOff x="3668985" y="5650749"/>
            <a:chExt cx="653040" cy="38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32844" name="筆跡 32843">
                  <a:extLst>
                    <a:ext uri="{FF2B5EF4-FFF2-40B4-BE49-F238E27FC236}">
                      <a16:creationId xmlns:a16="http://schemas.microsoft.com/office/drawing/2014/main" id="{08E1DD45-E334-05FA-216B-579266EB36C1}"/>
                    </a:ext>
                  </a:extLst>
                </p14:cNvPr>
                <p14:cNvContentPartPr/>
                <p14:nvPr/>
              </p14:nvContentPartPr>
              <p14:xfrm>
                <a:off x="3668985" y="5650749"/>
                <a:ext cx="136800" cy="205560"/>
              </p14:xfrm>
            </p:contentPart>
          </mc:Choice>
          <mc:Fallback>
            <p:pic>
              <p:nvPicPr>
                <p:cNvPr id="32844" name="筆跡 32843">
                  <a:extLst>
                    <a:ext uri="{FF2B5EF4-FFF2-40B4-BE49-F238E27FC236}">
                      <a16:creationId xmlns:a16="http://schemas.microsoft.com/office/drawing/2014/main" id="{08E1DD45-E334-05FA-216B-579266EB36C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660345" y="5641749"/>
                  <a:ext cx="1544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32845" name="筆跡 32844">
                  <a:extLst>
                    <a:ext uri="{FF2B5EF4-FFF2-40B4-BE49-F238E27FC236}">
                      <a16:creationId xmlns:a16="http://schemas.microsoft.com/office/drawing/2014/main" id="{05426AF9-B004-7822-4EE4-57F07FB9FDC8}"/>
                    </a:ext>
                  </a:extLst>
                </p14:cNvPr>
                <p14:cNvContentPartPr/>
                <p14:nvPr/>
              </p14:nvContentPartPr>
              <p14:xfrm>
                <a:off x="3823785" y="5661909"/>
                <a:ext cx="182160" cy="160560"/>
              </p14:xfrm>
            </p:contentPart>
          </mc:Choice>
          <mc:Fallback>
            <p:pic>
              <p:nvPicPr>
                <p:cNvPr id="32845" name="筆跡 32844">
                  <a:extLst>
                    <a:ext uri="{FF2B5EF4-FFF2-40B4-BE49-F238E27FC236}">
                      <a16:creationId xmlns:a16="http://schemas.microsoft.com/office/drawing/2014/main" id="{05426AF9-B004-7822-4EE4-57F07FB9FDC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814785" y="5652909"/>
                  <a:ext cx="1998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32846" name="筆跡 32845">
                  <a:extLst>
                    <a:ext uri="{FF2B5EF4-FFF2-40B4-BE49-F238E27FC236}">
                      <a16:creationId xmlns:a16="http://schemas.microsoft.com/office/drawing/2014/main" id="{C06944E5-88B9-EDAA-00D2-DECDAC7786B1}"/>
                    </a:ext>
                  </a:extLst>
                </p14:cNvPr>
                <p14:cNvContentPartPr/>
                <p14:nvPr/>
              </p14:nvContentPartPr>
              <p14:xfrm>
                <a:off x="4064985" y="5652549"/>
                <a:ext cx="149040" cy="147960"/>
              </p14:xfrm>
            </p:contentPart>
          </mc:Choice>
          <mc:Fallback>
            <p:pic>
              <p:nvPicPr>
                <p:cNvPr id="32846" name="筆跡 32845">
                  <a:extLst>
                    <a:ext uri="{FF2B5EF4-FFF2-40B4-BE49-F238E27FC236}">
                      <a16:creationId xmlns:a16="http://schemas.microsoft.com/office/drawing/2014/main" id="{C06944E5-88B9-EDAA-00D2-DECDAC7786B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055985" y="5643549"/>
                  <a:ext cx="1666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32847" name="筆跡 32846">
                  <a:extLst>
                    <a:ext uri="{FF2B5EF4-FFF2-40B4-BE49-F238E27FC236}">
                      <a16:creationId xmlns:a16="http://schemas.microsoft.com/office/drawing/2014/main" id="{F7810B08-5EA3-41AF-C2EC-98B7DC41BBBE}"/>
                    </a:ext>
                  </a:extLst>
                </p14:cNvPr>
                <p14:cNvContentPartPr/>
                <p14:nvPr/>
              </p14:nvContentPartPr>
              <p14:xfrm>
                <a:off x="4224465" y="5651829"/>
                <a:ext cx="97560" cy="381960"/>
              </p14:xfrm>
            </p:contentPart>
          </mc:Choice>
          <mc:Fallback>
            <p:pic>
              <p:nvPicPr>
                <p:cNvPr id="32847" name="筆跡 32846">
                  <a:extLst>
                    <a:ext uri="{FF2B5EF4-FFF2-40B4-BE49-F238E27FC236}">
                      <a16:creationId xmlns:a16="http://schemas.microsoft.com/office/drawing/2014/main" id="{F7810B08-5EA3-41AF-C2EC-98B7DC41BBB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215465" y="5642829"/>
                  <a:ext cx="115200" cy="39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58" name="群組 32857">
            <a:extLst>
              <a:ext uri="{FF2B5EF4-FFF2-40B4-BE49-F238E27FC236}">
                <a16:creationId xmlns:a16="http://schemas.microsoft.com/office/drawing/2014/main" id="{65485AC0-2FE4-90D4-C1B5-6DE7F59D604D}"/>
              </a:ext>
            </a:extLst>
          </p:cNvPr>
          <p:cNvGrpSpPr/>
          <p:nvPr/>
        </p:nvGrpSpPr>
        <p:grpSpPr>
          <a:xfrm>
            <a:off x="4590225" y="5628429"/>
            <a:ext cx="273600" cy="294120"/>
            <a:chOff x="4590225" y="5628429"/>
            <a:chExt cx="273600" cy="29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32848" name="筆跡 32847">
                  <a:extLst>
                    <a:ext uri="{FF2B5EF4-FFF2-40B4-BE49-F238E27FC236}">
                      <a16:creationId xmlns:a16="http://schemas.microsoft.com/office/drawing/2014/main" id="{8606B02D-F1D9-013A-3B04-BE68699B6CEE}"/>
                    </a:ext>
                  </a:extLst>
                </p14:cNvPr>
                <p14:cNvContentPartPr/>
                <p14:nvPr/>
              </p14:nvContentPartPr>
              <p14:xfrm>
                <a:off x="4590225" y="5628429"/>
                <a:ext cx="84240" cy="22680"/>
              </p14:xfrm>
            </p:contentPart>
          </mc:Choice>
          <mc:Fallback>
            <p:pic>
              <p:nvPicPr>
                <p:cNvPr id="32848" name="筆跡 32847">
                  <a:extLst>
                    <a:ext uri="{FF2B5EF4-FFF2-40B4-BE49-F238E27FC236}">
                      <a16:creationId xmlns:a16="http://schemas.microsoft.com/office/drawing/2014/main" id="{8606B02D-F1D9-013A-3B04-BE68699B6CE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581585" y="5619429"/>
                  <a:ext cx="101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32849" name="筆跡 32848">
                  <a:extLst>
                    <a:ext uri="{FF2B5EF4-FFF2-40B4-BE49-F238E27FC236}">
                      <a16:creationId xmlns:a16="http://schemas.microsoft.com/office/drawing/2014/main" id="{0595C8F3-20CC-BD8D-D594-E314EB34D574}"/>
                    </a:ext>
                  </a:extLst>
                </p14:cNvPr>
                <p14:cNvContentPartPr/>
                <p14:nvPr/>
              </p14:nvContentPartPr>
              <p14:xfrm>
                <a:off x="4610745" y="5714829"/>
                <a:ext cx="37800" cy="93960"/>
              </p14:xfrm>
            </p:contentPart>
          </mc:Choice>
          <mc:Fallback>
            <p:pic>
              <p:nvPicPr>
                <p:cNvPr id="32849" name="筆跡 32848">
                  <a:extLst>
                    <a:ext uri="{FF2B5EF4-FFF2-40B4-BE49-F238E27FC236}">
                      <a16:creationId xmlns:a16="http://schemas.microsoft.com/office/drawing/2014/main" id="{0595C8F3-20CC-BD8D-D594-E314EB34D57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602105" y="5706189"/>
                  <a:ext cx="55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32850" name="筆跡 32849">
                  <a:extLst>
                    <a:ext uri="{FF2B5EF4-FFF2-40B4-BE49-F238E27FC236}">
                      <a16:creationId xmlns:a16="http://schemas.microsoft.com/office/drawing/2014/main" id="{80034B95-AFCA-7383-DDA0-5E257CAF681B}"/>
                    </a:ext>
                  </a:extLst>
                </p14:cNvPr>
                <p14:cNvContentPartPr/>
                <p14:nvPr/>
              </p14:nvContentPartPr>
              <p14:xfrm>
                <a:off x="4682385" y="5741109"/>
                <a:ext cx="181440" cy="181440"/>
              </p14:xfrm>
            </p:contentPart>
          </mc:Choice>
          <mc:Fallback>
            <p:pic>
              <p:nvPicPr>
                <p:cNvPr id="32850" name="筆跡 32849">
                  <a:extLst>
                    <a:ext uri="{FF2B5EF4-FFF2-40B4-BE49-F238E27FC236}">
                      <a16:creationId xmlns:a16="http://schemas.microsoft.com/office/drawing/2014/main" id="{80034B95-AFCA-7383-DDA0-5E257CAF681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673745" y="5732109"/>
                  <a:ext cx="19908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57" name="群組 32856">
            <a:extLst>
              <a:ext uri="{FF2B5EF4-FFF2-40B4-BE49-F238E27FC236}">
                <a16:creationId xmlns:a16="http://schemas.microsoft.com/office/drawing/2014/main" id="{F9B3DC15-ABEA-F55A-3E25-A2FF3D8EEDF7}"/>
              </a:ext>
            </a:extLst>
          </p:cNvPr>
          <p:cNvGrpSpPr/>
          <p:nvPr/>
        </p:nvGrpSpPr>
        <p:grpSpPr>
          <a:xfrm>
            <a:off x="5246145" y="5584509"/>
            <a:ext cx="729360" cy="297000"/>
            <a:chOff x="5246145" y="5584509"/>
            <a:chExt cx="729360" cy="29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32851" name="筆跡 32850">
                  <a:extLst>
                    <a:ext uri="{FF2B5EF4-FFF2-40B4-BE49-F238E27FC236}">
                      <a16:creationId xmlns:a16="http://schemas.microsoft.com/office/drawing/2014/main" id="{035061C1-5A16-674D-EE49-2BDAC44079D8}"/>
                    </a:ext>
                  </a:extLst>
                </p14:cNvPr>
                <p14:cNvContentPartPr/>
                <p14:nvPr/>
              </p14:nvContentPartPr>
              <p14:xfrm>
                <a:off x="5269905" y="5597109"/>
                <a:ext cx="52560" cy="252360"/>
              </p14:xfrm>
            </p:contentPart>
          </mc:Choice>
          <mc:Fallback>
            <p:pic>
              <p:nvPicPr>
                <p:cNvPr id="32851" name="筆跡 32850">
                  <a:extLst>
                    <a:ext uri="{FF2B5EF4-FFF2-40B4-BE49-F238E27FC236}">
                      <a16:creationId xmlns:a16="http://schemas.microsoft.com/office/drawing/2014/main" id="{035061C1-5A16-674D-EE49-2BDAC44079D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261265" y="5588469"/>
                  <a:ext cx="702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32852" name="筆跡 32851">
                  <a:extLst>
                    <a:ext uri="{FF2B5EF4-FFF2-40B4-BE49-F238E27FC236}">
                      <a16:creationId xmlns:a16="http://schemas.microsoft.com/office/drawing/2014/main" id="{1B300DEA-7DBE-EE8F-83D5-0F86A6C6AA1F}"/>
                    </a:ext>
                  </a:extLst>
                </p14:cNvPr>
                <p14:cNvContentPartPr/>
                <p14:nvPr/>
              </p14:nvContentPartPr>
              <p14:xfrm>
                <a:off x="5246145" y="5598549"/>
                <a:ext cx="131040" cy="282960"/>
              </p14:xfrm>
            </p:contentPart>
          </mc:Choice>
          <mc:Fallback>
            <p:pic>
              <p:nvPicPr>
                <p:cNvPr id="32852" name="筆跡 32851">
                  <a:extLst>
                    <a:ext uri="{FF2B5EF4-FFF2-40B4-BE49-F238E27FC236}">
                      <a16:creationId xmlns:a16="http://schemas.microsoft.com/office/drawing/2014/main" id="{1B300DEA-7DBE-EE8F-83D5-0F86A6C6AA1F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237505" y="5589549"/>
                  <a:ext cx="1486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32853" name="筆跡 32852">
                  <a:extLst>
                    <a:ext uri="{FF2B5EF4-FFF2-40B4-BE49-F238E27FC236}">
                      <a16:creationId xmlns:a16="http://schemas.microsoft.com/office/drawing/2014/main" id="{E09B2B36-70EE-450E-85BA-69A2081184B3}"/>
                    </a:ext>
                  </a:extLst>
                </p14:cNvPr>
                <p14:cNvContentPartPr/>
                <p14:nvPr/>
              </p14:nvContentPartPr>
              <p14:xfrm>
                <a:off x="5439825" y="5609709"/>
                <a:ext cx="154440" cy="231840"/>
              </p14:xfrm>
            </p:contentPart>
          </mc:Choice>
          <mc:Fallback>
            <p:pic>
              <p:nvPicPr>
                <p:cNvPr id="32853" name="筆跡 32852">
                  <a:extLst>
                    <a:ext uri="{FF2B5EF4-FFF2-40B4-BE49-F238E27FC236}">
                      <a16:creationId xmlns:a16="http://schemas.microsoft.com/office/drawing/2014/main" id="{E09B2B36-70EE-450E-85BA-69A2081184B3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430825" y="5600709"/>
                  <a:ext cx="1720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32854" name="筆跡 32853">
                  <a:extLst>
                    <a:ext uri="{FF2B5EF4-FFF2-40B4-BE49-F238E27FC236}">
                      <a16:creationId xmlns:a16="http://schemas.microsoft.com/office/drawing/2014/main" id="{4AD82E7F-E0DB-66A3-AD8A-327265F4CFB3}"/>
                    </a:ext>
                  </a:extLst>
                </p14:cNvPr>
                <p14:cNvContentPartPr/>
                <p14:nvPr/>
              </p14:nvContentPartPr>
              <p14:xfrm>
                <a:off x="5601105" y="5633829"/>
                <a:ext cx="116640" cy="226800"/>
              </p14:xfrm>
            </p:contentPart>
          </mc:Choice>
          <mc:Fallback>
            <p:pic>
              <p:nvPicPr>
                <p:cNvPr id="32854" name="筆跡 32853">
                  <a:extLst>
                    <a:ext uri="{FF2B5EF4-FFF2-40B4-BE49-F238E27FC236}">
                      <a16:creationId xmlns:a16="http://schemas.microsoft.com/office/drawing/2014/main" id="{4AD82E7F-E0DB-66A3-AD8A-327265F4CFB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592465" y="5625189"/>
                  <a:ext cx="1342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32855" name="筆跡 32854">
                  <a:extLst>
                    <a:ext uri="{FF2B5EF4-FFF2-40B4-BE49-F238E27FC236}">
                      <a16:creationId xmlns:a16="http://schemas.microsoft.com/office/drawing/2014/main" id="{39991136-9049-B483-DD8A-93C883471339}"/>
                    </a:ext>
                  </a:extLst>
                </p14:cNvPr>
                <p14:cNvContentPartPr/>
                <p14:nvPr/>
              </p14:nvContentPartPr>
              <p14:xfrm>
                <a:off x="5790105" y="5584509"/>
                <a:ext cx="23760" cy="287280"/>
              </p14:xfrm>
            </p:contentPart>
          </mc:Choice>
          <mc:Fallback>
            <p:pic>
              <p:nvPicPr>
                <p:cNvPr id="32855" name="筆跡 32854">
                  <a:extLst>
                    <a:ext uri="{FF2B5EF4-FFF2-40B4-BE49-F238E27FC236}">
                      <a16:creationId xmlns:a16="http://schemas.microsoft.com/office/drawing/2014/main" id="{39991136-9049-B483-DD8A-93C88347133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781105" y="5575869"/>
                  <a:ext cx="414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32856" name="筆跡 32855">
                  <a:extLst>
                    <a:ext uri="{FF2B5EF4-FFF2-40B4-BE49-F238E27FC236}">
                      <a16:creationId xmlns:a16="http://schemas.microsoft.com/office/drawing/2014/main" id="{2153BE1D-9837-2BE6-0DEB-CB99F9A518CE}"/>
                    </a:ext>
                  </a:extLst>
                </p14:cNvPr>
                <p14:cNvContentPartPr/>
                <p14:nvPr/>
              </p14:nvContentPartPr>
              <p14:xfrm>
                <a:off x="5838345" y="5633829"/>
                <a:ext cx="137160" cy="186840"/>
              </p14:xfrm>
            </p:contentPart>
          </mc:Choice>
          <mc:Fallback>
            <p:pic>
              <p:nvPicPr>
                <p:cNvPr id="32856" name="筆跡 32855">
                  <a:extLst>
                    <a:ext uri="{FF2B5EF4-FFF2-40B4-BE49-F238E27FC236}">
                      <a16:creationId xmlns:a16="http://schemas.microsoft.com/office/drawing/2014/main" id="{2153BE1D-9837-2BE6-0DEB-CB99F9A518C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829705" y="5625189"/>
                  <a:ext cx="154800" cy="204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1FEDD64-E96D-422A-9610-4377FD8A0D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D0ECAB6-8759-48BC-9C7C-1E9AB98510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33488"/>
            <a:ext cx="7781731" cy="4530725"/>
          </a:xfrm>
        </p:spPr>
        <p:txBody>
          <a:bodyPr/>
          <a:lstStyle/>
          <a:p>
            <a:r>
              <a:rPr lang="en-US" altLang="en-US" dirty="0"/>
              <a:t>Define virtual memory and describe its benefits.</a:t>
            </a:r>
          </a:p>
          <a:p>
            <a:r>
              <a:rPr lang="en-US" altLang="en-US" dirty="0"/>
              <a:t>Illustrate how pages are loaded into memory using demand paging.</a:t>
            </a:r>
          </a:p>
          <a:p>
            <a:r>
              <a:rPr lang="en-US" altLang="en-US" dirty="0"/>
              <a:t>Apply the FIFO, optimal, and  LRU page-replacement algorithms.</a:t>
            </a:r>
          </a:p>
          <a:p>
            <a:r>
              <a:rPr lang="en-US" altLang="en-US" dirty="0"/>
              <a:t>Describe the working set of a process, and explain how it is related to program locality.</a:t>
            </a:r>
          </a:p>
          <a:p>
            <a:r>
              <a:rPr lang="en-US" altLang="en-US" dirty="0"/>
              <a:t>Describe how Linux, Windows 10, and Solaris manage virtual memory.</a:t>
            </a:r>
          </a:p>
          <a:p>
            <a:r>
              <a:rPr lang="en-US" altLang="en-US" dirty="0"/>
              <a:t>Design a virtual memory manager simulation in the C programming language.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60E5859-1ADF-409F-B8A3-01A46FD0EF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775" y="235568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Need For Page Replacement</a:t>
            </a:r>
          </a:p>
        </p:txBody>
      </p:sp>
      <p:pic>
        <p:nvPicPr>
          <p:cNvPr id="33795" name="Picture 4" descr="B:\os-book\os10-dir\Slides-WORK-area\Figures-dir\ch10\JPG-dir\10_09.jpg">
            <a:extLst>
              <a:ext uri="{FF2B5EF4-FFF2-40B4-BE49-F238E27FC236}">
                <a16:creationId xmlns:a16="http://schemas.microsoft.com/office/drawing/2014/main" id="{74BEFCE0-4636-4163-8B0B-DF7F5FF02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1357313"/>
            <a:ext cx="6786563" cy="441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A23D0E3-2B35-4747-8B9E-6B7BFD7D40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860" y="238161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Basic Page Replacement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36D9B5FA-26B2-48A5-8A7B-413D74146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122363"/>
            <a:ext cx="7607299" cy="4457700"/>
          </a:xfrm>
        </p:spPr>
        <p:txBody>
          <a:bodyPr/>
          <a:lstStyle/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Find the location of the desired page on disk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Find a free frame:</a:t>
            </a:r>
            <a:br>
              <a:rPr lang="en-US" altLang="en-US" dirty="0"/>
            </a:br>
            <a:r>
              <a:rPr lang="en-US" altLang="en-US" dirty="0"/>
              <a:t>   -  If there is a free frame, use it</a:t>
            </a:r>
            <a:br>
              <a:rPr lang="en-US" altLang="en-US" dirty="0"/>
            </a:br>
            <a:r>
              <a:rPr lang="en-US" altLang="en-US" dirty="0"/>
              <a:t>   -  If there is no free frame, use a page replacement algorithm to select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victim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</a:t>
            </a:r>
            <a:br>
              <a:rPr lang="en-US" altLang="en-US" b="1" dirty="0">
                <a:solidFill>
                  <a:srgbClr val="3366FF"/>
                </a:solidFill>
              </a:rPr>
            </a:br>
            <a:r>
              <a:rPr lang="en-US" altLang="en-US" b="1" dirty="0">
                <a:solidFill>
                  <a:srgbClr val="3366FF"/>
                </a:solidFill>
              </a:rPr>
              <a:t>   </a:t>
            </a:r>
            <a:r>
              <a:rPr lang="en-US" altLang="en-US" dirty="0"/>
              <a:t>-</a:t>
            </a:r>
            <a:r>
              <a:rPr lang="en-US" altLang="en-US" b="1" dirty="0"/>
              <a:t>  </a:t>
            </a:r>
            <a:r>
              <a:rPr lang="en-US" altLang="en-US" dirty="0"/>
              <a:t>Write victim frame to disk if dirty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Bring  the desired page into the (newly) free frame; update the page and frame tables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Continue the process by restarting the instruction that caused the trap</a:t>
            </a:r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 dirty="0"/>
              <a:t> </a:t>
            </a:r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 dirty="0"/>
              <a:t>Note now potentially 2 page transfers for page fault – increasing EAT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697048C0-0EE5-F3E6-F9BF-F8A08E75EAF7}"/>
                  </a:ext>
                </a:extLst>
              </p14:cNvPr>
              <p14:cNvContentPartPr/>
              <p14:nvPr/>
            </p14:nvContentPartPr>
            <p14:xfrm>
              <a:off x="2142945" y="1745469"/>
              <a:ext cx="1015560" cy="56520"/>
            </p14:xfrm>
          </p:contentPart>
        </mc:Choice>
        <mc:Fallback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697048C0-0EE5-F3E6-F9BF-F8A08E75EA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3945" y="1736469"/>
                <a:ext cx="103320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51439FFD-FAC1-F13F-404E-A5E7A9577154}"/>
                  </a:ext>
                </a:extLst>
              </p14:cNvPr>
              <p14:cNvContentPartPr/>
              <p14:nvPr/>
            </p14:nvContentPartPr>
            <p14:xfrm>
              <a:off x="4959585" y="2447469"/>
              <a:ext cx="2456640" cy="177840"/>
            </p14:xfrm>
          </p:contentPart>
        </mc:Choice>
        <mc:Fallback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51439FFD-FAC1-F13F-404E-A5E7A95771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50945" y="2438469"/>
                <a:ext cx="24742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1B6C584E-08B2-49BC-54ED-136B8383394C}"/>
                  </a:ext>
                </a:extLst>
              </p14:cNvPr>
              <p14:cNvContentPartPr/>
              <p14:nvPr/>
            </p14:nvContentPartPr>
            <p14:xfrm>
              <a:off x="2850345" y="2290149"/>
              <a:ext cx="1289160" cy="45720"/>
            </p14:xfrm>
          </p:contentPart>
        </mc:Choice>
        <mc:Fallback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1B6C584E-08B2-49BC-54ED-136B8383394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41345" y="2281509"/>
                <a:ext cx="13068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筆跡 4">
                <a:extLst>
                  <a:ext uri="{FF2B5EF4-FFF2-40B4-BE49-F238E27FC236}">
                    <a16:creationId xmlns:a16="http://schemas.microsoft.com/office/drawing/2014/main" id="{E696DDD0-E6BE-2C57-A135-AA16EE5BE438}"/>
                  </a:ext>
                </a:extLst>
              </p14:cNvPr>
              <p14:cNvContentPartPr/>
              <p14:nvPr/>
            </p14:nvContentPartPr>
            <p14:xfrm>
              <a:off x="2179665" y="2552229"/>
              <a:ext cx="1397880" cy="117000"/>
            </p14:xfrm>
          </p:contentPart>
        </mc:Choice>
        <mc:Fallback>
          <p:pic>
            <p:nvPicPr>
              <p:cNvPr id="5" name="筆跡 4">
                <a:extLst>
                  <a:ext uri="{FF2B5EF4-FFF2-40B4-BE49-F238E27FC236}">
                    <a16:creationId xmlns:a16="http://schemas.microsoft.com/office/drawing/2014/main" id="{E696DDD0-E6BE-2C57-A135-AA16EE5BE43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70665" y="2543589"/>
                <a:ext cx="1415520" cy="13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群組 7">
            <a:extLst>
              <a:ext uri="{FF2B5EF4-FFF2-40B4-BE49-F238E27FC236}">
                <a16:creationId xmlns:a16="http://schemas.microsoft.com/office/drawing/2014/main" id="{5CA7E279-0A62-77E1-1D32-8A17C231B89F}"/>
              </a:ext>
            </a:extLst>
          </p:cNvPr>
          <p:cNvGrpSpPr/>
          <p:nvPr/>
        </p:nvGrpSpPr>
        <p:grpSpPr>
          <a:xfrm>
            <a:off x="1819305" y="2837709"/>
            <a:ext cx="3132360" cy="145800"/>
            <a:chOff x="1819305" y="2837709"/>
            <a:chExt cx="3132360" cy="14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筆跡 5">
                  <a:extLst>
                    <a:ext uri="{FF2B5EF4-FFF2-40B4-BE49-F238E27FC236}">
                      <a16:creationId xmlns:a16="http://schemas.microsoft.com/office/drawing/2014/main" id="{D206370C-B7C6-0EE2-8FDA-2C62AE72ED9A}"/>
                    </a:ext>
                  </a:extLst>
                </p14:cNvPr>
                <p14:cNvContentPartPr/>
                <p14:nvPr/>
              </p14:nvContentPartPr>
              <p14:xfrm>
                <a:off x="1819305" y="2837709"/>
                <a:ext cx="1478520" cy="90720"/>
              </p14:xfrm>
            </p:contentPart>
          </mc:Choice>
          <mc:Fallback>
            <p:pic>
              <p:nvPicPr>
                <p:cNvPr id="6" name="筆跡 5">
                  <a:extLst>
                    <a:ext uri="{FF2B5EF4-FFF2-40B4-BE49-F238E27FC236}">
                      <a16:creationId xmlns:a16="http://schemas.microsoft.com/office/drawing/2014/main" id="{D206370C-B7C6-0EE2-8FDA-2C62AE72ED9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10305" y="2828709"/>
                  <a:ext cx="14961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" name="筆跡 6">
                  <a:extLst>
                    <a:ext uri="{FF2B5EF4-FFF2-40B4-BE49-F238E27FC236}">
                      <a16:creationId xmlns:a16="http://schemas.microsoft.com/office/drawing/2014/main" id="{52832513-2B0D-3B2C-943D-EA60CB22A561}"/>
                    </a:ext>
                  </a:extLst>
                </p14:cNvPr>
                <p14:cNvContentPartPr/>
                <p14:nvPr/>
              </p14:nvContentPartPr>
              <p14:xfrm>
                <a:off x="3897585" y="2946069"/>
                <a:ext cx="1054080" cy="37440"/>
              </p14:xfrm>
            </p:contentPart>
          </mc:Choice>
          <mc:Fallback>
            <p:pic>
              <p:nvPicPr>
                <p:cNvPr id="7" name="筆跡 6">
                  <a:extLst>
                    <a:ext uri="{FF2B5EF4-FFF2-40B4-BE49-F238E27FC236}">
                      <a16:creationId xmlns:a16="http://schemas.microsoft.com/office/drawing/2014/main" id="{52832513-2B0D-3B2C-943D-EA60CB22A56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88945" y="2937429"/>
                  <a:ext cx="1071720" cy="55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02C4BFB3-B09C-4707-8DF8-9335F3398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2389" y="222868"/>
            <a:ext cx="7664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Replacement</a:t>
            </a:r>
          </a:p>
        </p:txBody>
      </p:sp>
      <p:pic>
        <p:nvPicPr>
          <p:cNvPr id="35843" name="Picture 4" descr="9">
            <a:extLst>
              <a:ext uri="{FF2B5EF4-FFF2-40B4-BE49-F238E27FC236}">
                <a16:creationId xmlns:a16="http://schemas.microsoft.com/office/drawing/2014/main" id="{632D2467-D729-4E96-ABE0-D5CF1AD3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223963"/>
            <a:ext cx="6267450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47214C7-1AE6-4D0E-9FB9-EBC768731F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4945" y="175298"/>
            <a:ext cx="7861041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Page and Frame Replacement Algorithms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7C092E50-7A55-4657-89B6-77C0309E7E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33475"/>
            <a:ext cx="7679094" cy="4899025"/>
          </a:xfrm>
        </p:spPr>
        <p:txBody>
          <a:bodyPr/>
          <a:lstStyle/>
          <a:p>
            <a:pPr>
              <a:tabLst>
                <a:tab pos="3144838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Frame-allocation algorithm </a:t>
            </a:r>
            <a:r>
              <a:rPr lang="en-US" altLang="en-US" dirty="0"/>
              <a:t>determines 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How many frames to give each process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Which frames to replace</a:t>
            </a:r>
          </a:p>
          <a:p>
            <a:pPr>
              <a:tabLst>
                <a:tab pos="3144838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Page-replacement algorithm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Want lowest page-fault rate on both first access and re-access</a:t>
            </a:r>
          </a:p>
          <a:p>
            <a:pPr>
              <a:tabLst>
                <a:tab pos="3144838" algn="ctr"/>
              </a:tabLst>
            </a:pPr>
            <a:r>
              <a:rPr lang="en-US" altLang="en-US" dirty="0"/>
              <a:t>Evaluate algorithm by running it on a particular string of memory references (reference string) and computing the number of page faults on that string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String is just page numbers, not full addresses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Repeated access to the same page does not cause a page fault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Results depend on number of frames available</a:t>
            </a:r>
          </a:p>
          <a:p>
            <a:pPr>
              <a:tabLst>
                <a:tab pos="3144838" algn="ctr"/>
              </a:tabLst>
            </a:pPr>
            <a:r>
              <a:rPr lang="en-US" altLang="en-US" dirty="0"/>
              <a:t>In all our examples,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reference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string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referenced page numbers is </a:t>
            </a:r>
          </a:p>
          <a:p>
            <a:pPr>
              <a:buFont typeface="Monotype Sorts" pitchFamily="-84" charset="2"/>
              <a:buNone/>
              <a:tabLst>
                <a:tab pos="3144838" algn="ctr"/>
              </a:tabLst>
            </a:pPr>
            <a:r>
              <a:rPr lang="en-US" altLang="en-US" dirty="0"/>
              <a:t>	               </a:t>
            </a:r>
            <a:r>
              <a:rPr lang="en-US" altLang="en-US" b="1" dirty="0">
                <a:solidFill>
                  <a:srgbClr val="FF0000"/>
                </a:solidFill>
              </a:rPr>
              <a:t>7,0,1,2,0,3,0,4,2,3,0,3,0,3,2,1,2,0,1,7,0,1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9A01CFB8-F437-14E3-A4E6-8F2905246879}"/>
                  </a:ext>
                </a:extLst>
              </p14:cNvPr>
              <p14:cNvContentPartPr/>
              <p14:nvPr/>
            </p14:nvContentPartPr>
            <p14:xfrm>
              <a:off x="6260985" y="3250629"/>
              <a:ext cx="529200" cy="52560"/>
            </p14:xfrm>
          </p:contentPart>
        </mc:Choice>
        <mc:Fallback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9A01CFB8-F437-14E3-A4E6-8F29052468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1985" y="3241629"/>
                <a:ext cx="54684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17710245-A34A-38E8-1E0E-EA0BC59C8541}"/>
                  </a:ext>
                </a:extLst>
              </p14:cNvPr>
              <p14:cNvContentPartPr/>
              <p14:nvPr/>
            </p14:nvContentPartPr>
            <p14:xfrm>
              <a:off x="2955465" y="4229109"/>
              <a:ext cx="1163160" cy="47520"/>
            </p14:xfrm>
          </p:contentPart>
        </mc:Choice>
        <mc:Fallback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17710245-A34A-38E8-1E0E-EA0BC59C85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6825" y="4220469"/>
                <a:ext cx="11808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F86F98E9-BC92-FD0E-35BC-59EFC003895E}"/>
                  </a:ext>
                </a:extLst>
              </p14:cNvPr>
              <p14:cNvContentPartPr/>
              <p14:nvPr/>
            </p14:nvContentPartPr>
            <p14:xfrm>
              <a:off x="1662345" y="4202109"/>
              <a:ext cx="284040" cy="37440"/>
            </p14:xfrm>
          </p:contentPart>
        </mc:Choice>
        <mc:Fallback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F86F98E9-BC92-FD0E-35BC-59EFC00389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53705" y="4193469"/>
                <a:ext cx="3016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筆跡 4">
                <a:extLst>
                  <a:ext uri="{FF2B5EF4-FFF2-40B4-BE49-F238E27FC236}">
                    <a16:creationId xmlns:a16="http://schemas.microsoft.com/office/drawing/2014/main" id="{83B654F4-6D75-CD4C-3CF7-DB9D5D6333FE}"/>
                  </a:ext>
                </a:extLst>
              </p14:cNvPr>
              <p14:cNvContentPartPr/>
              <p14:nvPr/>
            </p14:nvContentPartPr>
            <p14:xfrm>
              <a:off x="3937905" y="4930389"/>
              <a:ext cx="1566720" cy="843120"/>
            </p14:xfrm>
          </p:contentPart>
        </mc:Choice>
        <mc:Fallback>
          <p:pic>
            <p:nvPicPr>
              <p:cNvPr id="5" name="筆跡 4">
                <a:extLst>
                  <a:ext uri="{FF2B5EF4-FFF2-40B4-BE49-F238E27FC236}">
                    <a16:creationId xmlns:a16="http://schemas.microsoft.com/office/drawing/2014/main" id="{83B654F4-6D75-CD4C-3CF7-DB9D5D6333F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29265" y="4921389"/>
                <a:ext cx="1584360" cy="86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1DCDB091-7207-C6E1-3DF9-7241E92420EF}"/>
                  </a:ext>
                </a:extLst>
              </p14:cNvPr>
              <p14:cNvContentPartPr/>
              <p14:nvPr/>
            </p14:nvContentPartPr>
            <p14:xfrm>
              <a:off x="4450545" y="3686229"/>
              <a:ext cx="2070720" cy="681480"/>
            </p14:xfrm>
          </p:contentPart>
        </mc:Choice>
        <mc:Fallback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1DCDB091-7207-C6E1-3DF9-7241E92420E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41545" y="3677229"/>
                <a:ext cx="2088360" cy="699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238E9DE7-317A-4964-80E7-85DD040FF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4155" y="60152"/>
            <a:ext cx="8662696" cy="58998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Graph of Page Faults Versus the Number of Frames</a:t>
            </a:r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6305A72B-A5ED-415A-9B8C-D45FEB5F4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1238250"/>
            <a:ext cx="6045200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CA6CF77-12AF-4EC2-89B1-0E20EC3A2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4735" y="241529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/>
              <a:t>First-In-First-Out (FIFO) Algorithm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D1D5755-163C-4203-ABC8-2DA1622DF8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4735" y="1052513"/>
            <a:ext cx="7582515" cy="5762625"/>
          </a:xfrm>
        </p:spPr>
        <p:txBody>
          <a:bodyPr/>
          <a:lstStyle/>
          <a:p>
            <a:r>
              <a:rPr lang="en-US" altLang="en-US" dirty="0"/>
              <a:t>Reference string: </a:t>
            </a:r>
            <a:r>
              <a:rPr lang="en-US" altLang="en-US" b="1" dirty="0">
                <a:solidFill>
                  <a:srgbClr val="FF0000"/>
                </a:solidFill>
              </a:rPr>
              <a:t>7,0,1,2,0,3,0,4,2,3,0,3,0,3,2,1,2,0,1,7,0,1</a:t>
            </a:r>
            <a:endParaRPr lang="en-US" altLang="en-US" dirty="0"/>
          </a:p>
          <a:p>
            <a:r>
              <a:rPr lang="en-US" altLang="en-US" dirty="0"/>
              <a:t>3 frames (3 pages can be in memory at a time per process)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br>
              <a:rPr lang="en-US" altLang="en-US" dirty="0"/>
            </a:b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Can vary by reference string: consider 1,2,3,4,1,2,5,1,2,3,4,5</a:t>
            </a:r>
          </a:p>
          <a:p>
            <a:pPr lvl="1"/>
            <a:r>
              <a:rPr lang="en-US" altLang="en-US" dirty="0"/>
              <a:t>Adding more frames can cause more page faults!</a:t>
            </a:r>
          </a:p>
          <a:p>
            <a:pPr lvl="2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Belady</a:t>
            </a:r>
            <a:r>
              <a:rPr lang="ja-JP" altLang="en-US" b="1" dirty="0">
                <a:solidFill>
                  <a:srgbClr val="006699"/>
                </a:solidFill>
                <a:latin typeface="+mj-lt"/>
              </a:rPr>
              <a:t>’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s Anomaly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r>
              <a:rPr lang="en-US" altLang="en-US" dirty="0"/>
              <a:t>How to track ages of pages? </a:t>
            </a:r>
          </a:p>
          <a:p>
            <a:pPr lvl="1"/>
            <a:r>
              <a:rPr lang="en-US" altLang="en-US" dirty="0"/>
              <a:t>Just use a FIFO queue</a:t>
            </a:r>
          </a:p>
        </p:txBody>
      </p:sp>
      <p:sp>
        <p:nvSpPr>
          <p:cNvPr id="38916" name="Text Box 16">
            <a:extLst>
              <a:ext uri="{FF2B5EF4-FFF2-40B4-BE49-F238E27FC236}">
                <a16:creationId xmlns:a16="http://schemas.microsoft.com/office/drawing/2014/main" id="{70D1F977-A605-4231-817D-50B414BD8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3546475"/>
            <a:ext cx="1697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15 page faults</a:t>
            </a:r>
          </a:p>
        </p:txBody>
      </p:sp>
      <p:pic>
        <p:nvPicPr>
          <p:cNvPr id="38917" name="Picture 1">
            <a:extLst>
              <a:ext uri="{FF2B5EF4-FFF2-40B4-BE49-F238E27FC236}">
                <a16:creationId xmlns:a16="http://schemas.microsoft.com/office/drawing/2014/main" id="{308629FE-BC55-408D-8CD8-72B5F6984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1854200"/>
            <a:ext cx="532765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F5F0F38B-D957-AF38-120A-D008A46B1215}"/>
                  </a:ext>
                </a:extLst>
              </p14:cNvPr>
              <p14:cNvContentPartPr/>
              <p14:nvPr/>
            </p14:nvContentPartPr>
            <p14:xfrm>
              <a:off x="2743065" y="4539069"/>
              <a:ext cx="929520" cy="60840"/>
            </p14:xfrm>
          </p:contentPart>
        </mc:Choice>
        <mc:Fallback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F5F0F38B-D957-AF38-120A-D008A46B12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4065" y="4530429"/>
                <a:ext cx="9471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05D6E6BB-D394-3DBF-E8C2-78BCFF235178}"/>
                  </a:ext>
                </a:extLst>
              </p14:cNvPr>
              <p14:cNvContentPartPr/>
              <p14:nvPr/>
            </p14:nvContentPartPr>
            <p14:xfrm>
              <a:off x="5366025" y="4553109"/>
              <a:ext cx="1280880" cy="120960"/>
            </p14:xfrm>
          </p:contentPart>
        </mc:Choice>
        <mc:Fallback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05D6E6BB-D394-3DBF-E8C2-78BCFF2351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7025" y="4544109"/>
                <a:ext cx="12985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837A0A22-F885-984A-2FFB-3734224AE170}"/>
                  </a:ext>
                </a:extLst>
              </p14:cNvPr>
              <p14:cNvContentPartPr/>
              <p14:nvPr/>
            </p14:nvContentPartPr>
            <p14:xfrm>
              <a:off x="2873385" y="5664429"/>
              <a:ext cx="1332360" cy="164160"/>
            </p14:xfrm>
          </p:contentPart>
        </mc:Choice>
        <mc:Fallback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837A0A22-F885-984A-2FFB-3734224AE1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64745" y="5655429"/>
                <a:ext cx="1350000" cy="181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CD6B9E3A-361D-4D6C-9A7F-B0347118A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769" y="232975"/>
            <a:ext cx="77343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FIFO Illustrating 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  <a:endParaRPr lang="en-US" altLang="en-US" dirty="0"/>
          </a:p>
        </p:txBody>
      </p:sp>
      <p:pic>
        <p:nvPicPr>
          <p:cNvPr id="39939" name="Picture 1" descr="9_13.pdf">
            <a:extLst>
              <a:ext uri="{FF2B5EF4-FFF2-40B4-BE49-F238E27FC236}">
                <a16:creationId xmlns:a16="http://schemas.microsoft.com/office/drawing/2014/main" id="{EE4A1B7A-865F-4B41-AE5D-E878A1F8D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1303338"/>
            <a:ext cx="5676900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76095923-7FD6-4706-A8FA-9ABF051469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31422"/>
            <a:ext cx="7937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Optimal Algorithm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25D0553F-9E25-4083-8F1B-77A52F70DB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19188"/>
            <a:ext cx="7495397" cy="2052637"/>
          </a:xfrm>
        </p:spPr>
        <p:txBody>
          <a:bodyPr/>
          <a:lstStyle/>
          <a:p>
            <a:pPr>
              <a:tabLst>
                <a:tab pos="1889125" algn="l"/>
              </a:tabLst>
            </a:pPr>
            <a:r>
              <a:rPr lang="en-US" altLang="en-US" dirty="0"/>
              <a:t>Replace page that will not be used for longest period of time</a:t>
            </a:r>
          </a:p>
          <a:p>
            <a:pPr lvl="1">
              <a:tabLst>
                <a:tab pos="1889125" algn="l"/>
              </a:tabLst>
            </a:pPr>
            <a:r>
              <a:rPr lang="en-US" altLang="en-US" dirty="0"/>
              <a:t>9 is optimal for the example</a:t>
            </a:r>
          </a:p>
          <a:p>
            <a:pPr>
              <a:tabLst>
                <a:tab pos="1889125" algn="l"/>
              </a:tabLst>
            </a:pPr>
            <a:r>
              <a:rPr lang="en-US" altLang="en-US" dirty="0"/>
              <a:t>How do you know this?</a:t>
            </a:r>
          </a:p>
          <a:p>
            <a:pPr lvl="1">
              <a:tabLst>
                <a:tab pos="1889125" algn="l"/>
              </a:tabLst>
            </a:pPr>
            <a:r>
              <a:rPr lang="en-US" altLang="en-US" dirty="0"/>
              <a:t>Can</a:t>
            </a:r>
            <a:r>
              <a:rPr lang="ja-JP" altLang="en-US" dirty="0"/>
              <a:t>’</a:t>
            </a:r>
            <a:r>
              <a:rPr lang="en-US" altLang="ja-JP" dirty="0"/>
              <a:t>t read the future</a:t>
            </a:r>
            <a:endParaRPr lang="en-US" altLang="en-US" dirty="0"/>
          </a:p>
          <a:p>
            <a:pPr>
              <a:tabLst>
                <a:tab pos="1889125" algn="l"/>
              </a:tabLst>
            </a:pPr>
            <a:r>
              <a:rPr lang="en-US" altLang="en-US" dirty="0"/>
              <a:t>Used for measuring how well your algorithm performs</a:t>
            </a:r>
          </a:p>
        </p:txBody>
      </p:sp>
      <p:pic>
        <p:nvPicPr>
          <p:cNvPr id="40964" name="Picture 3">
            <a:extLst>
              <a:ext uri="{FF2B5EF4-FFF2-40B4-BE49-F238E27FC236}">
                <a16:creationId xmlns:a16="http://schemas.microsoft.com/office/drawing/2014/main" id="{0C2DEEDF-7F2E-4341-B388-D27259850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3159125"/>
            <a:ext cx="6259513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35E3B4AE-0FE3-0A73-EDEE-E6612E7C60AF}"/>
                  </a:ext>
                </a:extLst>
              </p14:cNvPr>
              <p14:cNvContentPartPr/>
              <p14:nvPr/>
            </p14:nvContentPartPr>
            <p14:xfrm>
              <a:off x="1403865" y="2965869"/>
              <a:ext cx="356760" cy="54720"/>
            </p14:xfrm>
          </p:contentPart>
        </mc:Choice>
        <mc:Fallback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35E3B4AE-0FE3-0A73-EDEE-E6612E7C60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4865" y="2956869"/>
                <a:ext cx="3744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9D456F74-AB0D-79C7-F456-CA37DA979B20}"/>
                  </a:ext>
                </a:extLst>
              </p14:cNvPr>
              <p14:cNvContentPartPr/>
              <p14:nvPr/>
            </p14:nvContentPartPr>
            <p14:xfrm>
              <a:off x="3485025" y="2854269"/>
              <a:ext cx="3864960" cy="203400"/>
            </p14:xfrm>
          </p:contentPart>
        </mc:Choice>
        <mc:Fallback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9D456F74-AB0D-79C7-F456-CA37DA979B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76025" y="2845629"/>
                <a:ext cx="388260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群組 32">
            <a:extLst>
              <a:ext uri="{FF2B5EF4-FFF2-40B4-BE49-F238E27FC236}">
                <a16:creationId xmlns:a16="http://schemas.microsoft.com/office/drawing/2014/main" id="{9BC46E1D-07A2-7291-36BA-FEFD20581FE2}"/>
              </a:ext>
            </a:extLst>
          </p:cNvPr>
          <p:cNvGrpSpPr/>
          <p:nvPr/>
        </p:nvGrpSpPr>
        <p:grpSpPr>
          <a:xfrm>
            <a:off x="4377825" y="2243709"/>
            <a:ext cx="2216160" cy="477000"/>
            <a:chOff x="4377825" y="2243709"/>
            <a:chExt cx="2216160" cy="47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筆跡 3">
                  <a:extLst>
                    <a:ext uri="{FF2B5EF4-FFF2-40B4-BE49-F238E27FC236}">
                      <a16:creationId xmlns:a16="http://schemas.microsoft.com/office/drawing/2014/main" id="{2C2D748A-EAEC-8C44-DBEF-085D0149DDDF}"/>
                    </a:ext>
                  </a:extLst>
                </p14:cNvPr>
                <p14:cNvContentPartPr/>
                <p14:nvPr/>
              </p14:nvContentPartPr>
              <p14:xfrm>
                <a:off x="4377825" y="2299869"/>
                <a:ext cx="19440" cy="91440"/>
              </p14:xfrm>
            </p:contentPart>
          </mc:Choice>
          <mc:Fallback>
            <p:pic>
              <p:nvPicPr>
                <p:cNvPr id="4" name="筆跡 3">
                  <a:extLst>
                    <a:ext uri="{FF2B5EF4-FFF2-40B4-BE49-F238E27FC236}">
                      <a16:creationId xmlns:a16="http://schemas.microsoft.com/office/drawing/2014/main" id="{2C2D748A-EAEC-8C44-DBEF-085D0149DDD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68825" y="2290869"/>
                  <a:ext cx="37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筆跡 4">
                  <a:extLst>
                    <a:ext uri="{FF2B5EF4-FFF2-40B4-BE49-F238E27FC236}">
                      <a16:creationId xmlns:a16="http://schemas.microsoft.com/office/drawing/2014/main" id="{F7DBA4A0-EF0A-B005-E11C-10E3DB51261B}"/>
                    </a:ext>
                  </a:extLst>
                </p14:cNvPr>
                <p14:cNvContentPartPr/>
                <p14:nvPr/>
              </p14:nvContentPartPr>
              <p14:xfrm>
                <a:off x="4414545" y="2243709"/>
                <a:ext cx="140760" cy="140400"/>
              </p14:xfrm>
            </p:contentPart>
          </mc:Choice>
          <mc:Fallback>
            <p:pic>
              <p:nvPicPr>
                <p:cNvPr id="5" name="筆跡 4">
                  <a:extLst>
                    <a:ext uri="{FF2B5EF4-FFF2-40B4-BE49-F238E27FC236}">
                      <a16:creationId xmlns:a16="http://schemas.microsoft.com/office/drawing/2014/main" id="{F7DBA4A0-EF0A-B005-E11C-10E3DB5126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05905" y="2234709"/>
                  <a:ext cx="1584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筆跡 5">
                  <a:extLst>
                    <a:ext uri="{FF2B5EF4-FFF2-40B4-BE49-F238E27FC236}">
                      <a16:creationId xmlns:a16="http://schemas.microsoft.com/office/drawing/2014/main" id="{9F5FFE3D-5C3B-F580-1068-C32DEA1EC803}"/>
                    </a:ext>
                  </a:extLst>
                </p14:cNvPr>
                <p14:cNvContentPartPr/>
                <p14:nvPr/>
              </p14:nvContentPartPr>
              <p14:xfrm>
                <a:off x="4470345" y="2311749"/>
                <a:ext cx="22320" cy="34200"/>
              </p14:xfrm>
            </p:contentPart>
          </mc:Choice>
          <mc:Fallback>
            <p:pic>
              <p:nvPicPr>
                <p:cNvPr id="6" name="筆跡 5">
                  <a:extLst>
                    <a:ext uri="{FF2B5EF4-FFF2-40B4-BE49-F238E27FC236}">
                      <a16:creationId xmlns:a16="http://schemas.microsoft.com/office/drawing/2014/main" id="{9F5FFE3D-5C3B-F580-1068-C32DEA1EC80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61345" y="2303109"/>
                  <a:ext cx="399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筆跡 6">
                  <a:extLst>
                    <a:ext uri="{FF2B5EF4-FFF2-40B4-BE49-F238E27FC236}">
                      <a16:creationId xmlns:a16="http://schemas.microsoft.com/office/drawing/2014/main" id="{F89AE32E-8A34-8216-3D6C-CE5F64C18BD9}"/>
                    </a:ext>
                  </a:extLst>
                </p14:cNvPr>
                <p14:cNvContentPartPr/>
                <p14:nvPr/>
              </p14:nvContentPartPr>
              <p14:xfrm>
                <a:off x="4394025" y="2387709"/>
                <a:ext cx="100080" cy="106560"/>
              </p14:xfrm>
            </p:contentPart>
          </mc:Choice>
          <mc:Fallback>
            <p:pic>
              <p:nvPicPr>
                <p:cNvPr id="7" name="筆跡 6">
                  <a:extLst>
                    <a:ext uri="{FF2B5EF4-FFF2-40B4-BE49-F238E27FC236}">
                      <a16:creationId xmlns:a16="http://schemas.microsoft.com/office/drawing/2014/main" id="{F89AE32E-8A34-8216-3D6C-CE5F64C18BD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85385" y="2378709"/>
                  <a:ext cx="1177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3481D370-E4D8-67DC-FDD6-7D2DB034DD5D}"/>
                    </a:ext>
                  </a:extLst>
                </p14:cNvPr>
                <p14:cNvContentPartPr/>
                <p14:nvPr/>
              </p14:nvContentPartPr>
              <p14:xfrm>
                <a:off x="4403385" y="2484549"/>
                <a:ext cx="103680" cy="236160"/>
              </p14:xfrm>
            </p:contentPart>
          </mc:Choice>
          <mc:Fallback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3481D370-E4D8-67DC-FDD6-7D2DB034DD5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94745" y="2475549"/>
                  <a:ext cx="1213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43D272C6-9683-5032-6E8D-4EB0B5009070}"/>
                    </a:ext>
                  </a:extLst>
                </p14:cNvPr>
                <p14:cNvContentPartPr/>
                <p14:nvPr/>
              </p14:nvContentPartPr>
              <p14:xfrm>
                <a:off x="4424265" y="2546469"/>
                <a:ext cx="50760" cy="48960"/>
              </p14:xfrm>
            </p:contentPart>
          </mc:Choice>
          <mc:Fallback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43D272C6-9683-5032-6E8D-4EB0B500907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15265" y="2537829"/>
                  <a:ext cx="684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C971BC1D-4C25-BD90-E94E-65B17E345350}"/>
                    </a:ext>
                  </a:extLst>
                </p14:cNvPr>
                <p14:cNvContentPartPr/>
                <p14:nvPr/>
              </p14:nvContentPartPr>
              <p14:xfrm>
                <a:off x="4414545" y="2611269"/>
                <a:ext cx="92520" cy="65520"/>
              </p14:xfrm>
            </p:contentPart>
          </mc:Choice>
          <mc:Fallback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C971BC1D-4C25-BD90-E94E-65B17E34535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05905" y="2602629"/>
                  <a:ext cx="1101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1" name="筆跡 10">
                  <a:extLst>
                    <a:ext uri="{FF2B5EF4-FFF2-40B4-BE49-F238E27FC236}">
                      <a16:creationId xmlns:a16="http://schemas.microsoft.com/office/drawing/2014/main" id="{B00F10EA-7AE3-8432-96CA-223484340976}"/>
                    </a:ext>
                  </a:extLst>
                </p14:cNvPr>
                <p14:cNvContentPartPr/>
                <p14:nvPr/>
              </p14:nvContentPartPr>
              <p14:xfrm>
                <a:off x="4505985" y="2517309"/>
                <a:ext cx="167040" cy="144360"/>
              </p14:xfrm>
            </p:contentPart>
          </mc:Choice>
          <mc:Fallback>
            <p:pic>
              <p:nvPicPr>
                <p:cNvPr id="11" name="筆跡 10">
                  <a:extLst>
                    <a:ext uri="{FF2B5EF4-FFF2-40B4-BE49-F238E27FC236}">
                      <a16:creationId xmlns:a16="http://schemas.microsoft.com/office/drawing/2014/main" id="{B00F10EA-7AE3-8432-96CA-22348434097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97345" y="2508309"/>
                  <a:ext cx="184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65174DC1-5C3C-ABDA-44E5-B405C9C6CD28}"/>
                    </a:ext>
                  </a:extLst>
                </p14:cNvPr>
                <p14:cNvContentPartPr/>
                <p14:nvPr/>
              </p14:nvContentPartPr>
              <p14:xfrm>
                <a:off x="4730265" y="2447469"/>
                <a:ext cx="118080" cy="125640"/>
              </p14:xfrm>
            </p:contentPart>
          </mc:Choice>
          <mc:Fallback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65174DC1-5C3C-ABDA-44E5-B405C9C6CD2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21265" y="2438469"/>
                  <a:ext cx="135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45EBC27E-28FF-16DF-4CAF-EE5E5556832C}"/>
                    </a:ext>
                  </a:extLst>
                </p14:cNvPr>
                <p14:cNvContentPartPr/>
                <p14:nvPr/>
              </p14:nvContentPartPr>
              <p14:xfrm>
                <a:off x="4849065" y="2419389"/>
                <a:ext cx="129600" cy="268200"/>
              </p14:xfrm>
            </p:contentPart>
          </mc:Choice>
          <mc:Fallback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45EBC27E-28FF-16DF-4CAF-EE5E5556832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40065" y="2410749"/>
                  <a:ext cx="1472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C1D75C52-BB9A-7D3A-B449-80BCEDDA8294}"/>
                    </a:ext>
                  </a:extLst>
                </p14:cNvPr>
                <p14:cNvContentPartPr/>
                <p14:nvPr/>
              </p14:nvContentPartPr>
              <p14:xfrm>
                <a:off x="5033745" y="2463669"/>
                <a:ext cx="52200" cy="30600"/>
              </p14:xfrm>
            </p:contentPart>
          </mc:Choice>
          <mc:Fallback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C1D75C52-BB9A-7D3A-B449-80BCEDDA829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24745" y="2454669"/>
                  <a:ext cx="698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ACFC5ED4-A5C2-AC36-1EBC-EED7281BCE87}"/>
                    </a:ext>
                  </a:extLst>
                </p14:cNvPr>
                <p14:cNvContentPartPr/>
                <p14:nvPr/>
              </p14:nvContentPartPr>
              <p14:xfrm>
                <a:off x="5035185" y="2346669"/>
                <a:ext cx="136800" cy="224280"/>
              </p14:xfrm>
            </p:contentPart>
          </mc:Choice>
          <mc:Fallback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ACFC5ED4-A5C2-AC36-1EBC-EED7281BCE8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26185" y="2337669"/>
                  <a:ext cx="1544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6" name="筆跡 15">
                  <a:extLst>
                    <a:ext uri="{FF2B5EF4-FFF2-40B4-BE49-F238E27FC236}">
                      <a16:creationId xmlns:a16="http://schemas.microsoft.com/office/drawing/2014/main" id="{DA4BF1B1-DFD9-4119-6737-7486381FD1DD}"/>
                    </a:ext>
                  </a:extLst>
                </p14:cNvPr>
                <p14:cNvContentPartPr/>
                <p14:nvPr/>
              </p14:nvContentPartPr>
              <p14:xfrm>
                <a:off x="5152905" y="2447469"/>
                <a:ext cx="19800" cy="138240"/>
              </p14:xfrm>
            </p:contentPart>
          </mc:Choice>
          <mc:Fallback>
            <p:pic>
              <p:nvPicPr>
                <p:cNvPr id="16" name="筆跡 15">
                  <a:extLst>
                    <a:ext uri="{FF2B5EF4-FFF2-40B4-BE49-F238E27FC236}">
                      <a16:creationId xmlns:a16="http://schemas.microsoft.com/office/drawing/2014/main" id="{DA4BF1B1-DFD9-4119-6737-7486381FD1D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44265" y="2438469"/>
                  <a:ext cx="37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7" name="筆跡 16">
                  <a:extLst>
                    <a:ext uri="{FF2B5EF4-FFF2-40B4-BE49-F238E27FC236}">
                      <a16:creationId xmlns:a16="http://schemas.microsoft.com/office/drawing/2014/main" id="{83959956-CA39-C017-4694-BB323F51D399}"/>
                    </a:ext>
                  </a:extLst>
                </p14:cNvPr>
                <p14:cNvContentPartPr/>
                <p14:nvPr/>
              </p14:nvContentPartPr>
              <p14:xfrm>
                <a:off x="5236785" y="2438469"/>
                <a:ext cx="181800" cy="124560"/>
              </p14:xfrm>
            </p:contentPart>
          </mc:Choice>
          <mc:Fallback>
            <p:pic>
              <p:nvPicPr>
                <p:cNvPr id="17" name="筆跡 16">
                  <a:extLst>
                    <a:ext uri="{FF2B5EF4-FFF2-40B4-BE49-F238E27FC236}">
                      <a16:creationId xmlns:a16="http://schemas.microsoft.com/office/drawing/2014/main" id="{83959956-CA39-C017-4694-BB323F51D39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28145" y="2429469"/>
                  <a:ext cx="199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8" name="筆跡 17">
                  <a:extLst>
                    <a:ext uri="{FF2B5EF4-FFF2-40B4-BE49-F238E27FC236}">
                      <a16:creationId xmlns:a16="http://schemas.microsoft.com/office/drawing/2014/main" id="{10823930-1D71-A92C-4CA6-142A16BC661C}"/>
                    </a:ext>
                  </a:extLst>
                </p14:cNvPr>
                <p14:cNvContentPartPr/>
                <p14:nvPr/>
              </p14:nvContentPartPr>
              <p14:xfrm>
                <a:off x="5472225" y="2446389"/>
                <a:ext cx="129240" cy="128160"/>
              </p14:xfrm>
            </p:contentPart>
          </mc:Choice>
          <mc:Fallback>
            <p:pic>
              <p:nvPicPr>
                <p:cNvPr id="18" name="筆跡 17">
                  <a:extLst>
                    <a:ext uri="{FF2B5EF4-FFF2-40B4-BE49-F238E27FC236}">
                      <a16:creationId xmlns:a16="http://schemas.microsoft.com/office/drawing/2014/main" id="{10823930-1D71-A92C-4CA6-142A16BC66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63585" y="2437389"/>
                  <a:ext cx="1468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9" name="筆跡 18">
                  <a:extLst>
                    <a:ext uri="{FF2B5EF4-FFF2-40B4-BE49-F238E27FC236}">
                      <a16:creationId xmlns:a16="http://schemas.microsoft.com/office/drawing/2014/main" id="{D9D35D83-ACA0-99F2-C211-054D8E66CE77}"/>
                    </a:ext>
                  </a:extLst>
                </p14:cNvPr>
                <p14:cNvContentPartPr/>
                <p14:nvPr/>
              </p14:nvContentPartPr>
              <p14:xfrm>
                <a:off x="5631705" y="2308869"/>
                <a:ext cx="39960" cy="268200"/>
              </p14:xfrm>
            </p:contentPart>
          </mc:Choice>
          <mc:Fallback>
            <p:pic>
              <p:nvPicPr>
                <p:cNvPr id="19" name="筆跡 18">
                  <a:extLst>
                    <a:ext uri="{FF2B5EF4-FFF2-40B4-BE49-F238E27FC236}">
                      <a16:creationId xmlns:a16="http://schemas.microsoft.com/office/drawing/2014/main" id="{D9D35D83-ACA0-99F2-C211-054D8E66CE7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23065" y="2299869"/>
                  <a:ext cx="576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0" name="筆跡 19">
                  <a:extLst>
                    <a:ext uri="{FF2B5EF4-FFF2-40B4-BE49-F238E27FC236}">
                      <a16:creationId xmlns:a16="http://schemas.microsoft.com/office/drawing/2014/main" id="{E94D0305-ED50-4707-F578-732F374B03DC}"/>
                    </a:ext>
                  </a:extLst>
                </p14:cNvPr>
                <p14:cNvContentPartPr/>
                <p14:nvPr/>
              </p14:nvContentPartPr>
              <p14:xfrm>
                <a:off x="5947785" y="2262789"/>
                <a:ext cx="15120" cy="53640"/>
              </p14:xfrm>
            </p:contentPart>
          </mc:Choice>
          <mc:Fallback>
            <p:pic>
              <p:nvPicPr>
                <p:cNvPr id="20" name="筆跡 19">
                  <a:extLst>
                    <a:ext uri="{FF2B5EF4-FFF2-40B4-BE49-F238E27FC236}">
                      <a16:creationId xmlns:a16="http://schemas.microsoft.com/office/drawing/2014/main" id="{E94D0305-ED50-4707-F578-732F374B03D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39145" y="2253789"/>
                  <a:ext cx="32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27862EE7-2920-E969-6AEF-E1F6860B8445}"/>
                    </a:ext>
                  </a:extLst>
                </p14:cNvPr>
                <p14:cNvContentPartPr/>
                <p14:nvPr/>
              </p14:nvContentPartPr>
              <p14:xfrm>
                <a:off x="5901705" y="2336229"/>
                <a:ext cx="53640" cy="9720"/>
              </p14:xfrm>
            </p:contentPart>
          </mc:Choice>
          <mc:Fallback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27862EE7-2920-E969-6AEF-E1F6860B844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93065" y="2327589"/>
                  <a:ext cx="712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2" name="筆跡 21">
                  <a:extLst>
                    <a:ext uri="{FF2B5EF4-FFF2-40B4-BE49-F238E27FC236}">
                      <a16:creationId xmlns:a16="http://schemas.microsoft.com/office/drawing/2014/main" id="{4A644D2A-8577-4413-0432-2DFAA52CC971}"/>
                    </a:ext>
                  </a:extLst>
                </p14:cNvPr>
                <p14:cNvContentPartPr/>
                <p14:nvPr/>
              </p14:nvContentPartPr>
              <p14:xfrm>
                <a:off x="5930145" y="2262789"/>
                <a:ext cx="175320" cy="267120"/>
              </p14:xfrm>
            </p:contentPart>
          </mc:Choice>
          <mc:Fallback>
            <p:pic>
              <p:nvPicPr>
                <p:cNvPr id="22" name="筆跡 21">
                  <a:extLst>
                    <a:ext uri="{FF2B5EF4-FFF2-40B4-BE49-F238E27FC236}">
                      <a16:creationId xmlns:a16="http://schemas.microsoft.com/office/drawing/2014/main" id="{4A644D2A-8577-4413-0432-2DFAA52CC97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21145" y="2253789"/>
                  <a:ext cx="1929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3" name="筆跡 22">
                  <a:extLst>
                    <a:ext uri="{FF2B5EF4-FFF2-40B4-BE49-F238E27FC236}">
                      <a16:creationId xmlns:a16="http://schemas.microsoft.com/office/drawing/2014/main" id="{87D05C6F-C9D2-4575-3ECD-F10F2C39F276}"/>
                    </a:ext>
                  </a:extLst>
                </p14:cNvPr>
                <p14:cNvContentPartPr/>
                <p14:nvPr/>
              </p14:nvContentPartPr>
              <p14:xfrm>
                <a:off x="5975865" y="2336589"/>
                <a:ext cx="186840" cy="110520"/>
              </p14:xfrm>
            </p:contentPart>
          </mc:Choice>
          <mc:Fallback>
            <p:pic>
              <p:nvPicPr>
                <p:cNvPr id="23" name="筆跡 22">
                  <a:extLst>
                    <a:ext uri="{FF2B5EF4-FFF2-40B4-BE49-F238E27FC236}">
                      <a16:creationId xmlns:a16="http://schemas.microsoft.com/office/drawing/2014/main" id="{87D05C6F-C9D2-4575-3ECD-F10F2C39F27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66865" y="2327589"/>
                  <a:ext cx="204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4" name="筆跡 23">
                  <a:extLst>
                    <a:ext uri="{FF2B5EF4-FFF2-40B4-BE49-F238E27FC236}">
                      <a16:creationId xmlns:a16="http://schemas.microsoft.com/office/drawing/2014/main" id="{2E0E1B40-5BF1-9F7B-DFC5-4F1A6E1DBA9C}"/>
                    </a:ext>
                  </a:extLst>
                </p14:cNvPr>
                <p14:cNvContentPartPr/>
                <p14:nvPr/>
              </p14:nvContentPartPr>
              <p14:xfrm>
                <a:off x="6031305" y="2382669"/>
                <a:ext cx="77760" cy="88200"/>
              </p14:xfrm>
            </p:contentPart>
          </mc:Choice>
          <mc:Fallback>
            <p:pic>
              <p:nvPicPr>
                <p:cNvPr id="24" name="筆跡 23">
                  <a:extLst>
                    <a:ext uri="{FF2B5EF4-FFF2-40B4-BE49-F238E27FC236}">
                      <a16:creationId xmlns:a16="http://schemas.microsoft.com/office/drawing/2014/main" id="{2E0E1B40-5BF1-9F7B-DFC5-4F1A6E1DBA9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22665" y="2374029"/>
                  <a:ext cx="954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5" name="筆跡 24">
                  <a:extLst>
                    <a:ext uri="{FF2B5EF4-FFF2-40B4-BE49-F238E27FC236}">
                      <a16:creationId xmlns:a16="http://schemas.microsoft.com/office/drawing/2014/main" id="{D088DB36-D1E2-48B4-FEBF-A30835A1DEFA}"/>
                    </a:ext>
                  </a:extLst>
                </p14:cNvPr>
                <p14:cNvContentPartPr/>
                <p14:nvPr/>
              </p14:nvContentPartPr>
              <p14:xfrm>
                <a:off x="6040305" y="2484549"/>
                <a:ext cx="22680" cy="141480"/>
              </p14:xfrm>
            </p:contentPart>
          </mc:Choice>
          <mc:Fallback>
            <p:pic>
              <p:nvPicPr>
                <p:cNvPr id="25" name="筆跡 24">
                  <a:extLst>
                    <a:ext uri="{FF2B5EF4-FFF2-40B4-BE49-F238E27FC236}">
                      <a16:creationId xmlns:a16="http://schemas.microsoft.com/office/drawing/2014/main" id="{D088DB36-D1E2-48B4-FEBF-A30835A1DEF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31665" y="2475549"/>
                  <a:ext cx="403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6" name="筆跡 25">
                  <a:extLst>
                    <a:ext uri="{FF2B5EF4-FFF2-40B4-BE49-F238E27FC236}">
                      <a16:creationId xmlns:a16="http://schemas.microsoft.com/office/drawing/2014/main" id="{86E24805-EA4B-4B9E-E335-5062D305ABC3}"/>
                    </a:ext>
                  </a:extLst>
                </p14:cNvPr>
                <p14:cNvContentPartPr/>
                <p14:nvPr/>
              </p14:nvContentPartPr>
              <p14:xfrm>
                <a:off x="6040305" y="2492829"/>
                <a:ext cx="160200" cy="130320"/>
              </p14:xfrm>
            </p:contentPart>
          </mc:Choice>
          <mc:Fallback>
            <p:pic>
              <p:nvPicPr>
                <p:cNvPr id="26" name="筆跡 25">
                  <a:extLst>
                    <a:ext uri="{FF2B5EF4-FFF2-40B4-BE49-F238E27FC236}">
                      <a16:creationId xmlns:a16="http://schemas.microsoft.com/office/drawing/2014/main" id="{86E24805-EA4B-4B9E-E335-5062D305ABC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31305" y="2483829"/>
                  <a:ext cx="1778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7" name="筆跡 26">
                  <a:extLst>
                    <a:ext uri="{FF2B5EF4-FFF2-40B4-BE49-F238E27FC236}">
                      <a16:creationId xmlns:a16="http://schemas.microsoft.com/office/drawing/2014/main" id="{517BC572-46D0-0CAF-3CDB-9136A6123CD7}"/>
                    </a:ext>
                  </a:extLst>
                </p14:cNvPr>
                <p14:cNvContentPartPr/>
                <p14:nvPr/>
              </p14:nvContentPartPr>
              <p14:xfrm>
                <a:off x="6102585" y="2510469"/>
                <a:ext cx="81360" cy="127800"/>
              </p14:xfrm>
            </p:contentPart>
          </mc:Choice>
          <mc:Fallback>
            <p:pic>
              <p:nvPicPr>
                <p:cNvPr id="27" name="筆跡 26">
                  <a:extLst>
                    <a:ext uri="{FF2B5EF4-FFF2-40B4-BE49-F238E27FC236}">
                      <a16:creationId xmlns:a16="http://schemas.microsoft.com/office/drawing/2014/main" id="{517BC572-46D0-0CAF-3CDB-9136A6123CD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93945" y="2501829"/>
                  <a:ext cx="99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8" name="筆跡 27">
                  <a:extLst>
                    <a:ext uri="{FF2B5EF4-FFF2-40B4-BE49-F238E27FC236}">
                      <a16:creationId xmlns:a16="http://schemas.microsoft.com/office/drawing/2014/main" id="{AAF6E7A8-9CBD-A158-BAAE-02D903D9A447}"/>
                    </a:ext>
                  </a:extLst>
                </p14:cNvPr>
                <p14:cNvContentPartPr/>
                <p14:nvPr/>
              </p14:nvContentPartPr>
              <p14:xfrm>
                <a:off x="6282225" y="2335869"/>
                <a:ext cx="26280" cy="147960"/>
              </p14:xfrm>
            </p:contentPart>
          </mc:Choice>
          <mc:Fallback>
            <p:pic>
              <p:nvPicPr>
                <p:cNvPr id="28" name="筆跡 27">
                  <a:extLst>
                    <a:ext uri="{FF2B5EF4-FFF2-40B4-BE49-F238E27FC236}">
                      <a16:creationId xmlns:a16="http://schemas.microsoft.com/office/drawing/2014/main" id="{AAF6E7A8-9CBD-A158-BAAE-02D903D9A44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73225" y="2327229"/>
                  <a:ext cx="439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9" name="筆跡 28">
                  <a:extLst>
                    <a:ext uri="{FF2B5EF4-FFF2-40B4-BE49-F238E27FC236}">
                      <a16:creationId xmlns:a16="http://schemas.microsoft.com/office/drawing/2014/main" id="{ECC64AF2-7B54-34EE-1259-CB9552FEDB58}"/>
                    </a:ext>
                  </a:extLst>
                </p14:cNvPr>
                <p14:cNvContentPartPr/>
                <p14:nvPr/>
              </p14:nvContentPartPr>
              <p14:xfrm>
                <a:off x="6310665" y="2410389"/>
                <a:ext cx="29520" cy="164160"/>
              </p14:xfrm>
            </p:contentPart>
          </mc:Choice>
          <mc:Fallback>
            <p:pic>
              <p:nvPicPr>
                <p:cNvPr id="29" name="筆跡 28">
                  <a:extLst>
                    <a:ext uri="{FF2B5EF4-FFF2-40B4-BE49-F238E27FC236}">
                      <a16:creationId xmlns:a16="http://schemas.microsoft.com/office/drawing/2014/main" id="{ECC64AF2-7B54-34EE-1259-CB9552FEDB5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02025" y="2401389"/>
                  <a:ext cx="47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0" name="筆跡 29">
                  <a:extLst>
                    <a:ext uri="{FF2B5EF4-FFF2-40B4-BE49-F238E27FC236}">
                      <a16:creationId xmlns:a16="http://schemas.microsoft.com/office/drawing/2014/main" id="{A6F76663-2191-4905-D89B-87D72FAD17AD}"/>
                    </a:ext>
                  </a:extLst>
                </p14:cNvPr>
                <p14:cNvContentPartPr/>
                <p14:nvPr/>
              </p14:nvContentPartPr>
              <p14:xfrm>
                <a:off x="6401025" y="2281149"/>
                <a:ext cx="120600" cy="73440"/>
              </p14:xfrm>
            </p:contentPart>
          </mc:Choice>
          <mc:Fallback>
            <p:pic>
              <p:nvPicPr>
                <p:cNvPr id="30" name="筆跡 29">
                  <a:extLst>
                    <a:ext uri="{FF2B5EF4-FFF2-40B4-BE49-F238E27FC236}">
                      <a16:creationId xmlns:a16="http://schemas.microsoft.com/office/drawing/2014/main" id="{A6F76663-2191-4905-D89B-87D72FAD17A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392025" y="2272509"/>
                  <a:ext cx="1382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1" name="筆跡 30">
                  <a:extLst>
                    <a:ext uri="{FF2B5EF4-FFF2-40B4-BE49-F238E27FC236}">
                      <a16:creationId xmlns:a16="http://schemas.microsoft.com/office/drawing/2014/main" id="{5ADDDF45-8779-5371-CD1E-4836B725F52A}"/>
                    </a:ext>
                  </a:extLst>
                </p14:cNvPr>
                <p14:cNvContentPartPr/>
                <p14:nvPr/>
              </p14:nvContentPartPr>
              <p14:xfrm>
                <a:off x="6472305" y="2345949"/>
                <a:ext cx="84600" cy="308160"/>
              </p14:xfrm>
            </p:contentPart>
          </mc:Choice>
          <mc:Fallback>
            <p:pic>
              <p:nvPicPr>
                <p:cNvPr id="31" name="筆跡 30">
                  <a:extLst>
                    <a:ext uri="{FF2B5EF4-FFF2-40B4-BE49-F238E27FC236}">
                      <a16:creationId xmlns:a16="http://schemas.microsoft.com/office/drawing/2014/main" id="{5ADDDF45-8779-5371-CD1E-4836B725F52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63305" y="2336949"/>
                  <a:ext cx="1022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2" name="筆跡 31">
                  <a:extLst>
                    <a:ext uri="{FF2B5EF4-FFF2-40B4-BE49-F238E27FC236}">
                      <a16:creationId xmlns:a16="http://schemas.microsoft.com/office/drawing/2014/main" id="{A9006CC8-7438-B8CA-14E8-61501301F819}"/>
                    </a:ext>
                  </a:extLst>
                </p14:cNvPr>
                <p14:cNvContentPartPr/>
                <p14:nvPr/>
              </p14:nvContentPartPr>
              <p14:xfrm>
                <a:off x="6512985" y="2480229"/>
                <a:ext cx="81000" cy="38880"/>
              </p14:xfrm>
            </p:contentPart>
          </mc:Choice>
          <mc:Fallback>
            <p:pic>
              <p:nvPicPr>
                <p:cNvPr id="32" name="筆跡 31">
                  <a:extLst>
                    <a:ext uri="{FF2B5EF4-FFF2-40B4-BE49-F238E27FC236}">
                      <a16:creationId xmlns:a16="http://schemas.microsoft.com/office/drawing/2014/main" id="{A9006CC8-7438-B8CA-14E8-61501301F81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03985" y="2471589"/>
                  <a:ext cx="9864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8BE17BE6-37EB-30E8-694F-5EF8F2EC0620}"/>
              </a:ext>
            </a:extLst>
          </p:cNvPr>
          <p:cNvGrpSpPr/>
          <p:nvPr/>
        </p:nvGrpSpPr>
        <p:grpSpPr>
          <a:xfrm>
            <a:off x="6759585" y="2206989"/>
            <a:ext cx="758160" cy="542880"/>
            <a:chOff x="6759585" y="2206989"/>
            <a:chExt cx="758160" cy="54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4" name="筆跡 33">
                  <a:extLst>
                    <a:ext uri="{FF2B5EF4-FFF2-40B4-BE49-F238E27FC236}">
                      <a16:creationId xmlns:a16="http://schemas.microsoft.com/office/drawing/2014/main" id="{392AF2E4-804F-5A08-EB16-D622DDCF8451}"/>
                    </a:ext>
                  </a:extLst>
                </p14:cNvPr>
                <p14:cNvContentPartPr/>
                <p14:nvPr/>
              </p14:nvContentPartPr>
              <p14:xfrm>
                <a:off x="6759585" y="2283669"/>
                <a:ext cx="159840" cy="90360"/>
              </p14:xfrm>
            </p:contentPart>
          </mc:Choice>
          <mc:Fallback>
            <p:pic>
              <p:nvPicPr>
                <p:cNvPr id="34" name="筆跡 33">
                  <a:extLst>
                    <a:ext uri="{FF2B5EF4-FFF2-40B4-BE49-F238E27FC236}">
                      <a16:creationId xmlns:a16="http://schemas.microsoft.com/office/drawing/2014/main" id="{392AF2E4-804F-5A08-EB16-D622DDCF845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50585" y="2275029"/>
                  <a:ext cx="1774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5" name="筆跡 34">
                  <a:extLst>
                    <a:ext uri="{FF2B5EF4-FFF2-40B4-BE49-F238E27FC236}">
                      <a16:creationId xmlns:a16="http://schemas.microsoft.com/office/drawing/2014/main" id="{48F06280-9172-5317-AEA9-896D69B7DEC9}"/>
                    </a:ext>
                  </a:extLst>
                </p14:cNvPr>
                <p14:cNvContentPartPr/>
                <p14:nvPr/>
              </p14:nvContentPartPr>
              <p14:xfrm>
                <a:off x="6797025" y="2258469"/>
                <a:ext cx="33120" cy="262800"/>
              </p14:xfrm>
            </p:contentPart>
          </mc:Choice>
          <mc:Fallback>
            <p:pic>
              <p:nvPicPr>
                <p:cNvPr id="35" name="筆跡 34">
                  <a:extLst>
                    <a:ext uri="{FF2B5EF4-FFF2-40B4-BE49-F238E27FC236}">
                      <a16:creationId xmlns:a16="http://schemas.microsoft.com/office/drawing/2014/main" id="{48F06280-9172-5317-AEA9-896D69B7DEC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788025" y="2249829"/>
                  <a:ext cx="507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6" name="筆跡 35">
                  <a:extLst>
                    <a:ext uri="{FF2B5EF4-FFF2-40B4-BE49-F238E27FC236}">
                      <a16:creationId xmlns:a16="http://schemas.microsoft.com/office/drawing/2014/main" id="{04D91E86-760D-7ADD-0153-570780F8A523}"/>
                    </a:ext>
                  </a:extLst>
                </p14:cNvPr>
                <p14:cNvContentPartPr/>
                <p14:nvPr/>
              </p14:nvContentPartPr>
              <p14:xfrm>
                <a:off x="6834465" y="2262429"/>
                <a:ext cx="94680" cy="267840"/>
              </p14:xfrm>
            </p:contentPart>
          </mc:Choice>
          <mc:Fallback>
            <p:pic>
              <p:nvPicPr>
                <p:cNvPr id="36" name="筆跡 35">
                  <a:extLst>
                    <a:ext uri="{FF2B5EF4-FFF2-40B4-BE49-F238E27FC236}">
                      <a16:creationId xmlns:a16="http://schemas.microsoft.com/office/drawing/2014/main" id="{04D91E86-760D-7ADD-0153-570780F8A52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25825" y="2253429"/>
                  <a:ext cx="1123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7" name="筆跡 36">
                  <a:extLst>
                    <a:ext uri="{FF2B5EF4-FFF2-40B4-BE49-F238E27FC236}">
                      <a16:creationId xmlns:a16="http://schemas.microsoft.com/office/drawing/2014/main" id="{892A007F-771C-7387-D80E-0352CEF6852C}"/>
                    </a:ext>
                  </a:extLst>
                </p14:cNvPr>
                <p14:cNvContentPartPr/>
                <p14:nvPr/>
              </p14:nvContentPartPr>
              <p14:xfrm>
                <a:off x="6853185" y="2447109"/>
                <a:ext cx="91440" cy="37440"/>
              </p14:xfrm>
            </p:contentPart>
          </mc:Choice>
          <mc:Fallback>
            <p:pic>
              <p:nvPicPr>
                <p:cNvPr id="37" name="筆跡 36">
                  <a:extLst>
                    <a:ext uri="{FF2B5EF4-FFF2-40B4-BE49-F238E27FC236}">
                      <a16:creationId xmlns:a16="http://schemas.microsoft.com/office/drawing/2014/main" id="{892A007F-771C-7387-D80E-0352CEF6852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844185" y="2438469"/>
                  <a:ext cx="109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8" name="筆跡 37">
                  <a:extLst>
                    <a:ext uri="{FF2B5EF4-FFF2-40B4-BE49-F238E27FC236}">
                      <a16:creationId xmlns:a16="http://schemas.microsoft.com/office/drawing/2014/main" id="{330C9729-117F-5AE8-D6BD-6E928FD15C10}"/>
                    </a:ext>
                  </a:extLst>
                </p14:cNvPr>
                <p14:cNvContentPartPr/>
                <p14:nvPr/>
              </p14:nvContentPartPr>
              <p14:xfrm>
                <a:off x="6796305" y="2536749"/>
                <a:ext cx="119160" cy="141120"/>
              </p14:xfrm>
            </p:contentPart>
          </mc:Choice>
          <mc:Fallback>
            <p:pic>
              <p:nvPicPr>
                <p:cNvPr id="38" name="筆跡 37">
                  <a:extLst>
                    <a:ext uri="{FF2B5EF4-FFF2-40B4-BE49-F238E27FC236}">
                      <a16:creationId xmlns:a16="http://schemas.microsoft.com/office/drawing/2014/main" id="{330C9729-117F-5AE8-D6BD-6E928FD15C1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87665" y="2527749"/>
                  <a:ext cx="136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9" name="筆跡 38">
                  <a:extLst>
                    <a:ext uri="{FF2B5EF4-FFF2-40B4-BE49-F238E27FC236}">
                      <a16:creationId xmlns:a16="http://schemas.microsoft.com/office/drawing/2014/main" id="{9E6F02CB-B8B2-52C1-B6A7-6B061E275839}"/>
                    </a:ext>
                  </a:extLst>
                </p14:cNvPr>
                <p14:cNvContentPartPr/>
                <p14:nvPr/>
              </p14:nvContentPartPr>
              <p14:xfrm>
                <a:off x="6917625" y="2544309"/>
                <a:ext cx="110520" cy="125280"/>
              </p14:xfrm>
            </p:contentPart>
          </mc:Choice>
          <mc:Fallback>
            <p:pic>
              <p:nvPicPr>
                <p:cNvPr id="39" name="筆跡 38">
                  <a:extLst>
                    <a:ext uri="{FF2B5EF4-FFF2-40B4-BE49-F238E27FC236}">
                      <a16:creationId xmlns:a16="http://schemas.microsoft.com/office/drawing/2014/main" id="{9E6F02CB-B8B2-52C1-B6A7-6B061E27583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908985" y="2535309"/>
                  <a:ext cx="1281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0" name="筆跡 39">
                  <a:extLst>
                    <a:ext uri="{FF2B5EF4-FFF2-40B4-BE49-F238E27FC236}">
                      <a16:creationId xmlns:a16="http://schemas.microsoft.com/office/drawing/2014/main" id="{DCF68C10-2DEB-F17B-85CD-780F662783A5}"/>
                    </a:ext>
                  </a:extLst>
                </p14:cNvPr>
                <p14:cNvContentPartPr/>
                <p14:nvPr/>
              </p14:nvContentPartPr>
              <p14:xfrm>
                <a:off x="6929145" y="2558349"/>
                <a:ext cx="154800" cy="175680"/>
              </p14:xfrm>
            </p:contentPart>
          </mc:Choice>
          <mc:Fallback>
            <p:pic>
              <p:nvPicPr>
                <p:cNvPr id="40" name="筆跡 39">
                  <a:extLst>
                    <a:ext uri="{FF2B5EF4-FFF2-40B4-BE49-F238E27FC236}">
                      <a16:creationId xmlns:a16="http://schemas.microsoft.com/office/drawing/2014/main" id="{DCF68C10-2DEB-F17B-85CD-780F662783A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20145" y="2549709"/>
                  <a:ext cx="1724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1" name="筆跡 40">
                  <a:extLst>
                    <a:ext uri="{FF2B5EF4-FFF2-40B4-BE49-F238E27FC236}">
                      <a16:creationId xmlns:a16="http://schemas.microsoft.com/office/drawing/2014/main" id="{F7CE961C-4DEE-FDB5-1985-C02F3455ED7F}"/>
                    </a:ext>
                  </a:extLst>
                </p14:cNvPr>
                <p14:cNvContentPartPr/>
                <p14:nvPr/>
              </p14:nvContentPartPr>
              <p14:xfrm>
                <a:off x="7172505" y="2326869"/>
                <a:ext cx="64440" cy="34920"/>
              </p14:xfrm>
            </p:contentPart>
          </mc:Choice>
          <mc:Fallback>
            <p:pic>
              <p:nvPicPr>
                <p:cNvPr id="41" name="筆跡 40">
                  <a:extLst>
                    <a:ext uri="{FF2B5EF4-FFF2-40B4-BE49-F238E27FC236}">
                      <a16:creationId xmlns:a16="http://schemas.microsoft.com/office/drawing/2014/main" id="{F7CE961C-4DEE-FDB5-1985-C02F3455ED7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63505" y="2318229"/>
                  <a:ext cx="820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2" name="筆跡 41">
                  <a:extLst>
                    <a:ext uri="{FF2B5EF4-FFF2-40B4-BE49-F238E27FC236}">
                      <a16:creationId xmlns:a16="http://schemas.microsoft.com/office/drawing/2014/main" id="{B8E1B9BA-CE6A-049B-11E5-03A8DACF0469}"/>
                    </a:ext>
                  </a:extLst>
                </p14:cNvPr>
                <p14:cNvContentPartPr/>
                <p14:nvPr/>
              </p14:nvContentPartPr>
              <p14:xfrm>
                <a:off x="7183665" y="2410389"/>
                <a:ext cx="21240" cy="43920"/>
              </p14:xfrm>
            </p:contentPart>
          </mc:Choice>
          <mc:Fallback>
            <p:pic>
              <p:nvPicPr>
                <p:cNvPr id="42" name="筆跡 41">
                  <a:extLst>
                    <a:ext uri="{FF2B5EF4-FFF2-40B4-BE49-F238E27FC236}">
                      <a16:creationId xmlns:a16="http://schemas.microsoft.com/office/drawing/2014/main" id="{B8E1B9BA-CE6A-049B-11E5-03A8DACF046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174665" y="2401389"/>
                  <a:ext cx="388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3" name="筆跡 42">
                  <a:extLst>
                    <a:ext uri="{FF2B5EF4-FFF2-40B4-BE49-F238E27FC236}">
                      <a16:creationId xmlns:a16="http://schemas.microsoft.com/office/drawing/2014/main" id="{5C7385E7-1DAE-F9CB-D39C-1423315A4832}"/>
                    </a:ext>
                  </a:extLst>
                </p14:cNvPr>
                <p14:cNvContentPartPr/>
                <p14:nvPr/>
              </p14:nvContentPartPr>
              <p14:xfrm>
                <a:off x="7218585" y="2206989"/>
                <a:ext cx="133920" cy="314640"/>
              </p14:xfrm>
            </p:contentPart>
          </mc:Choice>
          <mc:Fallback>
            <p:pic>
              <p:nvPicPr>
                <p:cNvPr id="43" name="筆跡 42">
                  <a:extLst>
                    <a:ext uri="{FF2B5EF4-FFF2-40B4-BE49-F238E27FC236}">
                      <a16:creationId xmlns:a16="http://schemas.microsoft.com/office/drawing/2014/main" id="{5C7385E7-1DAE-F9CB-D39C-1423315A483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09945" y="2198349"/>
                  <a:ext cx="1515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4" name="筆跡 43">
                  <a:extLst>
                    <a:ext uri="{FF2B5EF4-FFF2-40B4-BE49-F238E27FC236}">
                      <a16:creationId xmlns:a16="http://schemas.microsoft.com/office/drawing/2014/main" id="{92D9698A-F15D-5804-1858-F6BC6E770949}"/>
                    </a:ext>
                  </a:extLst>
                </p14:cNvPr>
                <p14:cNvContentPartPr/>
                <p14:nvPr/>
              </p14:nvContentPartPr>
              <p14:xfrm>
                <a:off x="7342425" y="2299509"/>
                <a:ext cx="17280" cy="262800"/>
              </p14:xfrm>
            </p:contentPart>
          </mc:Choice>
          <mc:Fallback>
            <p:pic>
              <p:nvPicPr>
                <p:cNvPr id="44" name="筆跡 43">
                  <a:extLst>
                    <a:ext uri="{FF2B5EF4-FFF2-40B4-BE49-F238E27FC236}">
                      <a16:creationId xmlns:a16="http://schemas.microsoft.com/office/drawing/2014/main" id="{92D9698A-F15D-5804-1858-F6BC6E77094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333425" y="2290509"/>
                  <a:ext cx="349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5" name="筆跡 44">
                  <a:extLst>
                    <a:ext uri="{FF2B5EF4-FFF2-40B4-BE49-F238E27FC236}">
                      <a16:creationId xmlns:a16="http://schemas.microsoft.com/office/drawing/2014/main" id="{099FD992-A873-0032-D129-886D58DBE795}"/>
                    </a:ext>
                  </a:extLst>
                </p14:cNvPr>
                <p14:cNvContentPartPr/>
                <p14:nvPr/>
              </p14:nvContentPartPr>
              <p14:xfrm>
                <a:off x="7398225" y="2262789"/>
                <a:ext cx="77040" cy="81360"/>
              </p14:xfrm>
            </p:contentPart>
          </mc:Choice>
          <mc:Fallback>
            <p:pic>
              <p:nvPicPr>
                <p:cNvPr id="45" name="筆跡 44">
                  <a:extLst>
                    <a:ext uri="{FF2B5EF4-FFF2-40B4-BE49-F238E27FC236}">
                      <a16:creationId xmlns:a16="http://schemas.microsoft.com/office/drawing/2014/main" id="{099FD992-A873-0032-D129-886D58DBE79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89225" y="2253789"/>
                  <a:ext cx="946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6" name="筆跡 45">
                  <a:extLst>
                    <a:ext uri="{FF2B5EF4-FFF2-40B4-BE49-F238E27FC236}">
                      <a16:creationId xmlns:a16="http://schemas.microsoft.com/office/drawing/2014/main" id="{EE5B8B12-93FA-2347-8383-43579DA4613F}"/>
                    </a:ext>
                  </a:extLst>
                </p14:cNvPr>
                <p14:cNvContentPartPr/>
                <p14:nvPr/>
              </p14:nvContentPartPr>
              <p14:xfrm>
                <a:off x="7405425" y="2401389"/>
                <a:ext cx="51120" cy="66960"/>
              </p14:xfrm>
            </p:contentPart>
          </mc:Choice>
          <mc:Fallback>
            <p:pic>
              <p:nvPicPr>
                <p:cNvPr id="46" name="筆跡 45">
                  <a:extLst>
                    <a:ext uri="{FF2B5EF4-FFF2-40B4-BE49-F238E27FC236}">
                      <a16:creationId xmlns:a16="http://schemas.microsoft.com/office/drawing/2014/main" id="{EE5B8B12-93FA-2347-8383-43579DA4613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96425" y="2392389"/>
                  <a:ext cx="687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7" name="筆跡 46">
                  <a:extLst>
                    <a:ext uri="{FF2B5EF4-FFF2-40B4-BE49-F238E27FC236}">
                      <a16:creationId xmlns:a16="http://schemas.microsoft.com/office/drawing/2014/main" id="{F7A6624C-76EE-4AD6-74B1-14A7F007CC6B}"/>
                    </a:ext>
                  </a:extLst>
                </p14:cNvPr>
                <p14:cNvContentPartPr/>
                <p14:nvPr/>
              </p14:nvContentPartPr>
              <p14:xfrm>
                <a:off x="7434585" y="2373669"/>
                <a:ext cx="83160" cy="149400"/>
              </p14:xfrm>
            </p:contentPart>
          </mc:Choice>
          <mc:Fallback>
            <p:pic>
              <p:nvPicPr>
                <p:cNvPr id="47" name="筆跡 46">
                  <a:extLst>
                    <a:ext uri="{FF2B5EF4-FFF2-40B4-BE49-F238E27FC236}">
                      <a16:creationId xmlns:a16="http://schemas.microsoft.com/office/drawing/2014/main" id="{F7A6624C-76EE-4AD6-74B1-14A7F007CC6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25945" y="2365029"/>
                  <a:ext cx="100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8" name="筆跡 47">
                  <a:extLst>
                    <a:ext uri="{FF2B5EF4-FFF2-40B4-BE49-F238E27FC236}">
                      <a16:creationId xmlns:a16="http://schemas.microsoft.com/office/drawing/2014/main" id="{547A797E-186A-D9E2-0984-21422E5AA2F1}"/>
                    </a:ext>
                  </a:extLst>
                </p14:cNvPr>
                <p14:cNvContentPartPr/>
                <p14:nvPr/>
              </p14:nvContentPartPr>
              <p14:xfrm>
                <a:off x="7293105" y="2482029"/>
                <a:ext cx="160560" cy="267840"/>
              </p14:xfrm>
            </p:contentPart>
          </mc:Choice>
          <mc:Fallback>
            <p:pic>
              <p:nvPicPr>
                <p:cNvPr id="48" name="筆跡 47">
                  <a:extLst>
                    <a:ext uri="{FF2B5EF4-FFF2-40B4-BE49-F238E27FC236}">
                      <a16:creationId xmlns:a16="http://schemas.microsoft.com/office/drawing/2014/main" id="{547A797E-186A-D9E2-0984-21422E5AA2F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284105" y="2473029"/>
                  <a:ext cx="178200" cy="285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696FD466-53D6-40D8-87A0-F9D0699FA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73" y="185249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Least Recently Used (LRU) Algorithm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3F137F8-4D5E-42D0-B9E4-ACCE3B23C8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79" y="1260964"/>
            <a:ext cx="7751989" cy="48355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Use past knowledge rather than future</a:t>
            </a:r>
          </a:p>
          <a:p>
            <a:pPr>
              <a:defRPr/>
            </a:pPr>
            <a:r>
              <a:rPr lang="en-US" altLang="en-US" dirty="0"/>
              <a:t>Replace page that has not been used in the most amount of time</a:t>
            </a:r>
          </a:p>
          <a:p>
            <a:pPr>
              <a:defRPr/>
            </a:pPr>
            <a:r>
              <a:rPr lang="en-US" altLang="en-US" dirty="0"/>
              <a:t>Associate time of last use with each page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12 faults – better than FIFO but worse than OPT</a:t>
            </a:r>
          </a:p>
          <a:p>
            <a:pPr>
              <a:defRPr/>
            </a:pPr>
            <a:r>
              <a:rPr lang="en-US" altLang="en-US" dirty="0"/>
              <a:t>Generally good algorithm and frequently used</a:t>
            </a:r>
          </a:p>
          <a:p>
            <a:pPr>
              <a:defRPr/>
            </a:pPr>
            <a:r>
              <a:rPr lang="en-US" altLang="en-US" dirty="0"/>
              <a:t>But how to implement?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</p:txBody>
      </p:sp>
      <p:pic>
        <p:nvPicPr>
          <p:cNvPr id="41988" name="Picture 4" descr="9">
            <a:extLst>
              <a:ext uri="{FF2B5EF4-FFF2-40B4-BE49-F238E27FC236}">
                <a16:creationId xmlns:a16="http://schemas.microsoft.com/office/drawing/2014/main" id="{1C494269-8B4A-4BA9-9CC1-ED6087AC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2635545"/>
            <a:ext cx="6170612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B31CFDA0-8590-6F65-215B-DDA3D9CB365A}"/>
                  </a:ext>
                </a:extLst>
              </p14:cNvPr>
              <p14:cNvContentPartPr/>
              <p14:nvPr/>
            </p14:nvContentPartPr>
            <p14:xfrm>
              <a:off x="1819305" y="1655829"/>
              <a:ext cx="471240" cy="90360"/>
            </p14:xfrm>
          </p:contentPart>
        </mc:Choice>
        <mc:Fallback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B31CFDA0-8590-6F65-215B-DDA3D9CB36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0305" y="1646829"/>
                <a:ext cx="488880" cy="1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群組 4">
            <a:extLst>
              <a:ext uri="{FF2B5EF4-FFF2-40B4-BE49-F238E27FC236}">
                <a16:creationId xmlns:a16="http://schemas.microsoft.com/office/drawing/2014/main" id="{81074C98-DB8C-67EA-EF48-67EB54054654}"/>
              </a:ext>
            </a:extLst>
          </p:cNvPr>
          <p:cNvGrpSpPr/>
          <p:nvPr/>
        </p:nvGrpSpPr>
        <p:grpSpPr>
          <a:xfrm>
            <a:off x="2539665" y="4840029"/>
            <a:ext cx="3661920" cy="144720"/>
            <a:chOff x="2539665" y="4840029"/>
            <a:chExt cx="3661920" cy="14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筆跡 2">
                  <a:extLst>
                    <a:ext uri="{FF2B5EF4-FFF2-40B4-BE49-F238E27FC236}">
                      <a16:creationId xmlns:a16="http://schemas.microsoft.com/office/drawing/2014/main" id="{86C68516-11B4-772E-6840-779A68D2C7F0}"/>
                    </a:ext>
                  </a:extLst>
                </p14:cNvPr>
                <p14:cNvContentPartPr/>
                <p14:nvPr/>
              </p14:nvContentPartPr>
              <p14:xfrm>
                <a:off x="2539665" y="4931829"/>
                <a:ext cx="998280" cy="52920"/>
              </p14:xfrm>
            </p:contentPart>
          </mc:Choice>
          <mc:Fallback>
            <p:pic>
              <p:nvPicPr>
                <p:cNvPr id="3" name="筆跡 2">
                  <a:extLst>
                    <a:ext uri="{FF2B5EF4-FFF2-40B4-BE49-F238E27FC236}">
                      <a16:creationId xmlns:a16="http://schemas.microsoft.com/office/drawing/2014/main" id="{86C68516-11B4-772E-6840-779A68D2C7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31025" y="4922829"/>
                  <a:ext cx="10159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筆跡 3">
                  <a:extLst>
                    <a:ext uri="{FF2B5EF4-FFF2-40B4-BE49-F238E27FC236}">
                      <a16:creationId xmlns:a16="http://schemas.microsoft.com/office/drawing/2014/main" id="{9F416532-CE05-E506-A41C-714668033E8F}"/>
                    </a:ext>
                  </a:extLst>
                </p14:cNvPr>
                <p14:cNvContentPartPr/>
                <p14:nvPr/>
              </p14:nvContentPartPr>
              <p14:xfrm>
                <a:off x="4765905" y="4840029"/>
                <a:ext cx="1435680" cy="92520"/>
              </p14:xfrm>
            </p:contentPart>
          </mc:Choice>
          <mc:Fallback>
            <p:pic>
              <p:nvPicPr>
                <p:cNvPr id="4" name="筆跡 3">
                  <a:extLst>
                    <a:ext uri="{FF2B5EF4-FFF2-40B4-BE49-F238E27FC236}">
                      <a16:creationId xmlns:a16="http://schemas.microsoft.com/office/drawing/2014/main" id="{9F416532-CE05-E506-A41C-714668033E8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56905" y="4831389"/>
                  <a:ext cx="1453320" cy="110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Algorithm (Cont.)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0218A1E-F600-4BE7-9C24-6205C33F8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950913"/>
            <a:ext cx="7728177" cy="5246687"/>
          </a:xfrm>
        </p:spPr>
        <p:txBody>
          <a:bodyPr/>
          <a:lstStyle/>
          <a:p>
            <a:r>
              <a:rPr lang="en-US" altLang="en-US" dirty="0"/>
              <a:t>Counter implementation</a:t>
            </a:r>
          </a:p>
          <a:p>
            <a:pPr lvl="1"/>
            <a:r>
              <a:rPr lang="en-US" altLang="en-US" dirty="0"/>
              <a:t>Every page entry has a counter; every time page is referenced through this entry, copy the clock into the counter</a:t>
            </a:r>
          </a:p>
          <a:p>
            <a:pPr lvl="1"/>
            <a:r>
              <a:rPr lang="en-US" altLang="en-US" dirty="0"/>
              <a:t>When a page needs to be changed, look at the counters to find smallest value</a:t>
            </a:r>
          </a:p>
          <a:p>
            <a:pPr lvl="2"/>
            <a:r>
              <a:rPr lang="en-US" altLang="en-US" dirty="0"/>
              <a:t>Search through table needed</a:t>
            </a:r>
          </a:p>
          <a:p>
            <a:r>
              <a:rPr lang="en-US" altLang="en-US" dirty="0"/>
              <a:t>Stack implementation</a:t>
            </a:r>
          </a:p>
          <a:p>
            <a:pPr lvl="1"/>
            <a:r>
              <a:rPr lang="en-US" altLang="en-US" dirty="0"/>
              <a:t>Keep a stack of page numbers in a double link form:</a:t>
            </a:r>
          </a:p>
          <a:p>
            <a:pPr lvl="1"/>
            <a:r>
              <a:rPr lang="en-US" altLang="en-US" dirty="0"/>
              <a:t>Page referenced:</a:t>
            </a:r>
          </a:p>
          <a:p>
            <a:pPr lvl="2"/>
            <a:r>
              <a:rPr lang="en-US" altLang="en-US" dirty="0"/>
              <a:t>move it to the top</a:t>
            </a:r>
          </a:p>
          <a:p>
            <a:pPr lvl="2"/>
            <a:r>
              <a:rPr lang="en-US" altLang="en-US" dirty="0"/>
              <a:t>requires 6 pointers to be changed</a:t>
            </a:r>
          </a:p>
          <a:p>
            <a:pPr lvl="1"/>
            <a:r>
              <a:rPr lang="en-US" altLang="en-US" dirty="0"/>
              <a:t>But each update more expensive</a:t>
            </a:r>
          </a:p>
          <a:p>
            <a:pPr lvl="1"/>
            <a:r>
              <a:rPr lang="en-US" altLang="en-US" dirty="0"/>
              <a:t>No search for replacement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48CC2368-928C-E9A8-5211-B10575F254AC}"/>
                  </a:ext>
                </a:extLst>
              </p14:cNvPr>
              <p14:cNvContentPartPr/>
              <p14:nvPr/>
            </p14:nvContentPartPr>
            <p14:xfrm>
              <a:off x="4147065" y="1672389"/>
              <a:ext cx="644040" cy="25200"/>
            </p14:xfrm>
          </p:contentPart>
        </mc:Choice>
        <mc:Fallback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48CC2368-928C-E9A8-5211-B10575F254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38065" y="1663389"/>
                <a:ext cx="6616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F04FD400-ADB9-0F86-E22A-774B5364813F}"/>
                  </a:ext>
                </a:extLst>
              </p14:cNvPr>
              <p14:cNvContentPartPr/>
              <p14:nvPr/>
            </p14:nvContentPartPr>
            <p14:xfrm>
              <a:off x="5412465" y="3694509"/>
              <a:ext cx="1375200" cy="83520"/>
            </p14:xfrm>
          </p:contentPart>
        </mc:Choice>
        <mc:Fallback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F04FD400-ADB9-0F86-E22A-774B5364813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03465" y="3685509"/>
                <a:ext cx="13928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38B01F40-D164-80BB-C400-FAD4902666B6}"/>
                  </a:ext>
                </a:extLst>
              </p14:cNvPr>
              <p14:cNvContentPartPr/>
              <p14:nvPr/>
            </p14:nvContentPartPr>
            <p14:xfrm>
              <a:off x="2900025" y="4811229"/>
              <a:ext cx="2467080" cy="39240"/>
            </p14:xfrm>
          </p:contentPart>
        </mc:Choice>
        <mc:Fallback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38B01F40-D164-80BB-C400-FAD4902666B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91025" y="4802589"/>
                <a:ext cx="2484720" cy="56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CCC7638-093C-4CC4-960F-79B01FBE9F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8BAF45D-7AF6-46D9-974E-C552BF29A1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1195229"/>
            <a:ext cx="7744408" cy="4530725"/>
          </a:xfrm>
        </p:spPr>
        <p:txBody>
          <a:bodyPr/>
          <a:lstStyle/>
          <a:p>
            <a:r>
              <a:rPr lang="en-US" altLang="en-US" dirty="0"/>
              <a:t>Code needs to be in memory to execute, but entire program rarely used</a:t>
            </a:r>
          </a:p>
          <a:p>
            <a:pPr lvl="1"/>
            <a:r>
              <a:rPr lang="en-US" altLang="en-US" dirty="0"/>
              <a:t>Error code, unusual routines, large data structures</a:t>
            </a:r>
          </a:p>
          <a:p>
            <a:r>
              <a:rPr lang="en-US" altLang="en-US" dirty="0"/>
              <a:t>Entire program code not needed at same time</a:t>
            </a:r>
          </a:p>
          <a:p>
            <a:r>
              <a:rPr lang="en-US" altLang="en-US" dirty="0"/>
              <a:t>Consider ability to execute partially-loaded program</a:t>
            </a:r>
          </a:p>
          <a:p>
            <a:pPr lvl="1"/>
            <a:r>
              <a:rPr lang="en-US" altLang="en-US" dirty="0"/>
              <a:t>Program no longer constrained by limits of physical memory</a:t>
            </a:r>
          </a:p>
          <a:p>
            <a:pPr lvl="1"/>
            <a:r>
              <a:rPr lang="en-US" altLang="en-US" dirty="0"/>
              <a:t>Each program takes less memory while running -&gt; more programs run at the same time</a:t>
            </a:r>
          </a:p>
          <a:p>
            <a:pPr lvl="2"/>
            <a:r>
              <a:rPr lang="en-US" altLang="en-US" dirty="0"/>
              <a:t>Increased CPU utilization and throughput with no increase in response time or turnaround time</a:t>
            </a:r>
          </a:p>
          <a:p>
            <a:pPr lvl="1"/>
            <a:r>
              <a:rPr lang="en-US" altLang="en-US" dirty="0"/>
              <a:t>Less I/O needed to load or swap programs into memory -&gt; each user program runs faster</a:t>
            </a:r>
          </a:p>
          <a:p>
            <a:pPr lvl="1"/>
            <a:endParaRPr lang="en-US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35B5A3E-6A64-CA19-1FC1-3461B80BD42E}"/>
              </a:ext>
            </a:extLst>
          </p:cNvPr>
          <p:cNvGrpSpPr/>
          <p:nvPr/>
        </p:nvGrpSpPr>
        <p:grpSpPr>
          <a:xfrm>
            <a:off x="1699425" y="4877829"/>
            <a:ext cx="5472720" cy="109080"/>
            <a:chOff x="1699425" y="4877829"/>
            <a:chExt cx="5472720" cy="10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筆跡 1">
                  <a:extLst>
                    <a:ext uri="{FF2B5EF4-FFF2-40B4-BE49-F238E27FC236}">
                      <a16:creationId xmlns:a16="http://schemas.microsoft.com/office/drawing/2014/main" id="{68FACCC8-B36C-81CD-A6A0-98853FF48495}"/>
                    </a:ext>
                  </a:extLst>
                </p14:cNvPr>
                <p14:cNvContentPartPr/>
                <p14:nvPr/>
              </p14:nvContentPartPr>
              <p14:xfrm>
                <a:off x="1699425" y="4877829"/>
                <a:ext cx="1408320" cy="65160"/>
              </p14:xfrm>
            </p:contentPart>
          </mc:Choice>
          <mc:Fallback xmlns="">
            <p:pic>
              <p:nvPicPr>
                <p:cNvPr id="2" name="筆跡 1">
                  <a:extLst>
                    <a:ext uri="{FF2B5EF4-FFF2-40B4-BE49-F238E27FC236}">
                      <a16:creationId xmlns:a16="http://schemas.microsoft.com/office/drawing/2014/main" id="{68FACCC8-B36C-81CD-A6A0-98853FF4849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90785" y="4869189"/>
                  <a:ext cx="1425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筆跡 2">
                  <a:extLst>
                    <a:ext uri="{FF2B5EF4-FFF2-40B4-BE49-F238E27FC236}">
                      <a16:creationId xmlns:a16="http://schemas.microsoft.com/office/drawing/2014/main" id="{FB54F720-CC2F-D140-D4DF-979E913228D7}"/>
                    </a:ext>
                  </a:extLst>
                </p14:cNvPr>
                <p14:cNvContentPartPr/>
                <p14:nvPr/>
              </p14:nvContentPartPr>
              <p14:xfrm>
                <a:off x="3740625" y="4913829"/>
                <a:ext cx="333720" cy="71640"/>
              </p14:xfrm>
            </p:contentPart>
          </mc:Choice>
          <mc:Fallback xmlns="">
            <p:pic>
              <p:nvPicPr>
                <p:cNvPr id="3" name="筆跡 2">
                  <a:extLst>
                    <a:ext uri="{FF2B5EF4-FFF2-40B4-BE49-F238E27FC236}">
                      <a16:creationId xmlns:a16="http://schemas.microsoft.com/office/drawing/2014/main" id="{FB54F720-CC2F-D140-D4DF-979E913228D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31625" y="4904829"/>
                  <a:ext cx="351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筆跡 4">
                  <a:extLst>
                    <a:ext uri="{FF2B5EF4-FFF2-40B4-BE49-F238E27FC236}">
                      <a16:creationId xmlns:a16="http://schemas.microsoft.com/office/drawing/2014/main" id="{7F7373B8-8E5C-CA1A-A0A9-32FB73C95586}"/>
                    </a:ext>
                  </a:extLst>
                </p14:cNvPr>
                <p14:cNvContentPartPr/>
                <p14:nvPr/>
              </p14:nvContentPartPr>
              <p14:xfrm>
                <a:off x="4581225" y="4903389"/>
                <a:ext cx="2590920" cy="83520"/>
              </p14:xfrm>
            </p:contentPart>
          </mc:Choice>
          <mc:Fallback xmlns="">
            <p:pic>
              <p:nvPicPr>
                <p:cNvPr id="5" name="筆跡 4">
                  <a:extLst>
                    <a:ext uri="{FF2B5EF4-FFF2-40B4-BE49-F238E27FC236}">
                      <a16:creationId xmlns:a16="http://schemas.microsoft.com/office/drawing/2014/main" id="{7F7373B8-8E5C-CA1A-A0A9-32FB73C9558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72585" y="4894389"/>
                  <a:ext cx="2608560" cy="101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Algorithm (Cont.)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0218A1E-F600-4BE7-9C24-6205C33F8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950913"/>
            <a:ext cx="7728177" cy="5246687"/>
          </a:xfrm>
        </p:spPr>
        <p:txBody>
          <a:bodyPr/>
          <a:lstStyle/>
          <a:p>
            <a:r>
              <a:rPr lang="en-US" altLang="en-US" dirty="0"/>
              <a:t>LRU and OPT are cases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stack algorithms </a:t>
            </a:r>
            <a:r>
              <a:rPr lang="en-US" altLang="en-US" dirty="0"/>
              <a:t>that don</a:t>
            </a:r>
            <a:r>
              <a:rPr lang="ja-JP" altLang="en-US" dirty="0"/>
              <a:t>’</a:t>
            </a:r>
            <a:r>
              <a:rPr lang="en-US" altLang="ja-JP" dirty="0"/>
              <a:t>t have 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</a:p>
          <a:p>
            <a:r>
              <a:rPr lang="en-US" altLang="en-US" dirty="0"/>
              <a:t>Use Of A Stack to Record Most Recent Page References</a:t>
            </a:r>
            <a:endParaRPr lang="en-US" dirty="0"/>
          </a:p>
          <a:p>
            <a:endParaRPr lang="en-US" altLang="en-US" dirty="0"/>
          </a:p>
        </p:txBody>
      </p:sp>
      <p:pic>
        <p:nvPicPr>
          <p:cNvPr id="4" name="Picture 1" descr="9_16.pdf">
            <a:extLst>
              <a:ext uri="{FF2B5EF4-FFF2-40B4-BE49-F238E27FC236}">
                <a16:creationId xmlns:a16="http://schemas.microsoft.com/office/drawing/2014/main" id="{650D8023-264A-4AC3-B430-E0C59C953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38" y="2260350"/>
            <a:ext cx="470217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28077B9C-6381-B6FC-6D2D-45F9E4389DFC}"/>
                  </a:ext>
                </a:extLst>
              </p14:cNvPr>
              <p14:cNvContentPartPr/>
              <p14:nvPr/>
            </p14:nvContentPartPr>
            <p14:xfrm>
              <a:off x="4294665" y="1331109"/>
              <a:ext cx="999000" cy="63720"/>
            </p14:xfrm>
          </p:contentPart>
        </mc:Choice>
        <mc:Fallback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28077B9C-6381-B6FC-6D2D-45F9E4389D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5665" y="1322109"/>
                <a:ext cx="10166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D79F662F-3CCF-E06E-BEC6-11293FBD3FF8}"/>
                  </a:ext>
                </a:extLst>
              </p14:cNvPr>
              <p14:cNvContentPartPr/>
              <p14:nvPr/>
            </p14:nvContentPartPr>
            <p14:xfrm>
              <a:off x="6529905" y="1291149"/>
              <a:ext cx="969120" cy="48240"/>
            </p14:xfrm>
          </p:contentPart>
        </mc:Choice>
        <mc:Fallback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D79F662F-3CCF-E06E-BEC6-11293FBD3FF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0905" y="1282149"/>
                <a:ext cx="9867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筆跡 4">
                <a:extLst>
                  <a:ext uri="{FF2B5EF4-FFF2-40B4-BE49-F238E27FC236}">
                    <a16:creationId xmlns:a16="http://schemas.microsoft.com/office/drawing/2014/main" id="{200E1A79-531F-6451-659A-E475309D909B}"/>
                  </a:ext>
                </a:extLst>
              </p14:cNvPr>
              <p14:cNvContentPartPr/>
              <p14:nvPr/>
            </p14:nvContentPartPr>
            <p14:xfrm>
              <a:off x="1357785" y="1597869"/>
              <a:ext cx="1820520" cy="102240"/>
            </p14:xfrm>
          </p:contentPart>
        </mc:Choice>
        <mc:Fallback>
          <p:pic>
            <p:nvPicPr>
              <p:cNvPr id="5" name="筆跡 4">
                <a:extLst>
                  <a:ext uri="{FF2B5EF4-FFF2-40B4-BE49-F238E27FC236}">
                    <a16:creationId xmlns:a16="http://schemas.microsoft.com/office/drawing/2014/main" id="{200E1A79-531F-6451-659A-E475309D909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48785" y="1588869"/>
                <a:ext cx="1838160" cy="11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7499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9033BF15-EA5A-4A49-BB65-331FF866E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9754" y="234791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Approximation Algorithms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C57D3A7-FA71-4D00-9C2E-051C34BFA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9949"/>
            <a:ext cx="7664484" cy="5146675"/>
          </a:xfrm>
        </p:spPr>
        <p:txBody>
          <a:bodyPr/>
          <a:lstStyle/>
          <a:p>
            <a:r>
              <a:rPr lang="en-US" altLang="en-US" dirty="0"/>
              <a:t>LRU needs special hardware and still slow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Reference bit</a:t>
            </a:r>
          </a:p>
          <a:p>
            <a:pPr lvl="1"/>
            <a:r>
              <a:rPr lang="en-US" altLang="en-US" dirty="0"/>
              <a:t>With each page associate a bit, initially = 0</a:t>
            </a:r>
          </a:p>
          <a:p>
            <a:pPr lvl="1"/>
            <a:r>
              <a:rPr lang="en-US" altLang="en-US" dirty="0"/>
              <a:t>When page is referenced bit set to 1</a:t>
            </a:r>
          </a:p>
          <a:p>
            <a:pPr lvl="1"/>
            <a:r>
              <a:rPr lang="en-US" altLang="en-US" dirty="0"/>
              <a:t>Replace any with reference bit = 0 (if one exists)</a:t>
            </a:r>
          </a:p>
          <a:p>
            <a:pPr lvl="2"/>
            <a:r>
              <a:rPr lang="en-US" altLang="en-US" dirty="0"/>
              <a:t>We do not know the order, however</a:t>
            </a:r>
            <a:endParaRPr lang="en-US" altLang="en-US" sz="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9625C254-BE3F-C343-2F7F-6A60110CAB12}"/>
                  </a:ext>
                </a:extLst>
              </p14:cNvPr>
              <p14:cNvContentPartPr/>
              <p14:nvPr/>
            </p14:nvContentPartPr>
            <p14:xfrm>
              <a:off x="2628600" y="1500300"/>
              <a:ext cx="1269000" cy="80640"/>
            </p14:xfrm>
          </p:contentPart>
        </mc:Choice>
        <mc:Fallback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9625C254-BE3F-C343-2F7F-6A60110CAB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9960" y="1491300"/>
                <a:ext cx="1286640" cy="9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群組 4">
            <a:extLst>
              <a:ext uri="{FF2B5EF4-FFF2-40B4-BE49-F238E27FC236}">
                <a16:creationId xmlns:a16="http://schemas.microsoft.com/office/drawing/2014/main" id="{3E9CAB0E-86D2-A41A-F1CD-05494E7BF7AA}"/>
              </a:ext>
            </a:extLst>
          </p:cNvPr>
          <p:cNvGrpSpPr/>
          <p:nvPr/>
        </p:nvGrpSpPr>
        <p:grpSpPr>
          <a:xfrm>
            <a:off x="4988760" y="1560060"/>
            <a:ext cx="561960" cy="40320"/>
            <a:chOff x="4988760" y="1560060"/>
            <a:chExt cx="561960" cy="4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筆跡 2">
                  <a:extLst>
                    <a:ext uri="{FF2B5EF4-FFF2-40B4-BE49-F238E27FC236}">
                      <a16:creationId xmlns:a16="http://schemas.microsoft.com/office/drawing/2014/main" id="{35EE3AE6-FD94-B679-DE44-0F6AB93B80D1}"/>
                    </a:ext>
                  </a:extLst>
                </p14:cNvPr>
                <p14:cNvContentPartPr/>
                <p14:nvPr/>
              </p14:nvContentPartPr>
              <p14:xfrm>
                <a:off x="5042760" y="1598580"/>
                <a:ext cx="1800" cy="1800"/>
              </p14:xfrm>
            </p:contentPart>
          </mc:Choice>
          <mc:Fallback>
            <p:pic>
              <p:nvPicPr>
                <p:cNvPr id="3" name="筆跡 2">
                  <a:extLst>
                    <a:ext uri="{FF2B5EF4-FFF2-40B4-BE49-F238E27FC236}">
                      <a16:creationId xmlns:a16="http://schemas.microsoft.com/office/drawing/2014/main" id="{35EE3AE6-FD94-B679-DE44-0F6AB93B80D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34120" y="1589940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筆跡 3">
                  <a:extLst>
                    <a:ext uri="{FF2B5EF4-FFF2-40B4-BE49-F238E27FC236}">
                      <a16:creationId xmlns:a16="http://schemas.microsoft.com/office/drawing/2014/main" id="{9B66FDA5-34BF-D7AE-04AC-6D8515DB33F6}"/>
                    </a:ext>
                  </a:extLst>
                </p14:cNvPr>
                <p14:cNvContentPartPr/>
                <p14:nvPr/>
              </p14:nvContentPartPr>
              <p14:xfrm>
                <a:off x="4988760" y="1560060"/>
                <a:ext cx="561960" cy="17640"/>
              </p14:xfrm>
            </p:contentPart>
          </mc:Choice>
          <mc:Fallback>
            <p:pic>
              <p:nvPicPr>
                <p:cNvPr id="4" name="筆跡 3">
                  <a:extLst>
                    <a:ext uri="{FF2B5EF4-FFF2-40B4-BE49-F238E27FC236}">
                      <a16:creationId xmlns:a16="http://schemas.microsoft.com/office/drawing/2014/main" id="{9B66FDA5-34BF-D7AE-04AC-6D8515DB33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80120" y="1551060"/>
                  <a:ext cx="579600" cy="3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E4F83874-C9E5-8811-7DDE-99752F842B5C}"/>
                  </a:ext>
                </a:extLst>
              </p14:cNvPr>
              <p14:cNvContentPartPr/>
              <p14:nvPr/>
            </p14:nvContentPartPr>
            <p14:xfrm>
              <a:off x="1182105" y="1570149"/>
              <a:ext cx="1683000" cy="339840"/>
            </p14:xfrm>
          </p:contentPart>
        </mc:Choice>
        <mc:Fallback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E4F83874-C9E5-8811-7DDE-99752F842B5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73105" y="1561149"/>
                <a:ext cx="1700640" cy="35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群組 14">
            <a:extLst>
              <a:ext uri="{FF2B5EF4-FFF2-40B4-BE49-F238E27FC236}">
                <a16:creationId xmlns:a16="http://schemas.microsoft.com/office/drawing/2014/main" id="{B93EDD14-6D99-95BE-86D2-14B5F0806412}"/>
              </a:ext>
            </a:extLst>
          </p:cNvPr>
          <p:cNvGrpSpPr/>
          <p:nvPr/>
        </p:nvGrpSpPr>
        <p:grpSpPr>
          <a:xfrm>
            <a:off x="6483825" y="1763829"/>
            <a:ext cx="406080" cy="379080"/>
            <a:chOff x="6483825" y="1763829"/>
            <a:chExt cx="406080" cy="37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筆跡 6">
                  <a:extLst>
                    <a:ext uri="{FF2B5EF4-FFF2-40B4-BE49-F238E27FC236}">
                      <a16:creationId xmlns:a16="http://schemas.microsoft.com/office/drawing/2014/main" id="{3C1E8E10-FAB8-E25E-7311-820FAF5B8D25}"/>
                    </a:ext>
                  </a:extLst>
                </p14:cNvPr>
                <p14:cNvContentPartPr/>
                <p14:nvPr/>
              </p14:nvContentPartPr>
              <p14:xfrm>
                <a:off x="6483825" y="1865349"/>
                <a:ext cx="19440" cy="138240"/>
              </p14:xfrm>
            </p:contentPart>
          </mc:Choice>
          <mc:Fallback>
            <p:pic>
              <p:nvPicPr>
                <p:cNvPr id="7" name="筆跡 6">
                  <a:extLst>
                    <a:ext uri="{FF2B5EF4-FFF2-40B4-BE49-F238E27FC236}">
                      <a16:creationId xmlns:a16="http://schemas.microsoft.com/office/drawing/2014/main" id="{3C1E8E10-FAB8-E25E-7311-820FAF5B8D2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74825" y="1856709"/>
                  <a:ext cx="37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7201E3E2-F1BE-D1CF-2C7F-E2750FBDF46D}"/>
                    </a:ext>
                  </a:extLst>
                </p14:cNvPr>
                <p14:cNvContentPartPr/>
                <p14:nvPr/>
              </p14:nvContentPartPr>
              <p14:xfrm>
                <a:off x="6515505" y="1874709"/>
                <a:ext cx="67680" cy="120960"/>
              </p14:xfrm>
            </p:contentPart>
          </mc:Choice>
          <mc:Fallback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7201E3E2-F1BE-D1CF-2C7F-E2750FBDF46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06505" y="1866069"/>
                  <a:ext cx="85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CACE8948-6B0F-77DF-D41D-E853E34C154B}"/>
                    </a:ext>
                  </a:extLst>
                </p14:cNvPr>
                <p14:cNvContentPartPr/>
                <p14:nvPr/>
              </p14:nvContentPartPr>
              <p14:xfrm>
                <a:off x="6647625" y="1773189"/>
                <a:ext cx="82080" cy="173160"/>
              </p14:xfrm>
            </p:contentPart>
          </mc:Choice>
          <mc:Fallback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CACE8948-6B0F-77DF-D41D-E853E34C154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38625" y="1764549"/>
                  <a:ext cx="997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766D2FEC-57B4-A893-5238-E5A6B0E55BD8}"/>
                    </a:ext>
                  </a:extLst>
                </p14:cNvPr>
                <p14:cNvContentPartPr/>
                <p14:nvPr/>
              </p14:nvContentPartPr>
              <p14:xfrm>
                <a:off x="6705585" y="1763829"/>
                <a:ext cx="113040" cy="65880"/>
              </p14:xfrm>
            </p:contentPart>
          </mc:Choice>
          <mc:Fallback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766D2FEC-57B4-A893-5238-E5A6B0E55BD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96585" y="1755189"/>
                  <a:ext cx="130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筆跡 10">
                  <a:extLst>
                    <a:ext uri="{FF2B5EF4-FFF2-40B4-BE49-F238E27FC236}">
                      <a16:creationId xmlns:a16="http://schemas.microsoft.com/office/drawing/2014/main" id="{801A2E75-D100-0CD7-7321-6CC33D2D0E53}"/>
                    </a:ext>
                  </a:extLst>
                </p14:cNvPr>
                <p14:cNvContentPartPr/>
                <p14:nvPr/>
              </p14:nvContentPartPr>
              <p14:xfrm>
                <a:off x="6723945" y="1888389"/>
                <a:ext cx="57600" cy="18720"/>
              </p14:xfrm>
            </p:contentPart>
          </mc:Choice>
          <mc:Fallback>
            <p:pic>
              <p:nvPicPr>
                <p:cNvPr id="11" name="筆跡 10">
                  <a:extLst>
                    <a:ext uri="{FF2B5EF4-FFF2-40B4-BE49-F238E27FC236}">
                      <a16:creationId xmlns:a16="http://schemas.microsoft.com/office/drawing/2014/main" id="{801A2E75-D100-0CD7-7321-6CC33D2D0E5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15305" y="1879389"/>
                  <a:ext cx="752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B8B9E335-28A3-5F53-35AD-B980D8656AA6}"/>
                    </a:ext>
                  </a:extLst>
                </p14:cNvPr>
                <p14:cNvContentPartPr/>
                <p14:nvPr/>
              </p14:nvContentPartPr>
              <p14:xfrm>
                <a:off x="6759945" y="1931229"/>
                <a:ext cx="129960" cy="211680"/>
              </p14:xfrm>
            </p:contentPart>
          </mc:Choice>
          <mc:Fallback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B8B9E335-28A3-5F53-35AD-B980D8656AA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50945" y="1922589"/>
                  <a:ext cx="147600" cy="22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3" name="筆跡 12">
                <a:extLst>
                  <a:ext uri="{FF2B5EF4-FFF2-40B4-BE49-F238E27FC236}">
                    <a16:creationId xmlns:a16="http://schemas.microsoft.com/office/drawing/2014/main" id="{BFE94B13-92CA-F299-E945-9C8237AC18AA}"/>
                  </a:ext>
                </a:extLst>
              </p14:cNvPr>
              <p14:cNvContentPartPr/>
              <p14:nvPr/>
            </p14:nvContentPartPr>
            <p14:xfrm>
              <a:off x="7121385" y="1808829"/>
              <a:ext cx="104760" cy="189000"/>
            </p14:xfrm>
          </p:contentPart>
        </mc:Choice>
        <mc:Fallback>
          <p:pic>
            <p:nvPicPr>
              <p:cNvPr id="13" name="筆跡 12">
                <a:extLst>
                  <a:ext uri="{FF2B5EF4-FFF2-40B4-BE49-F238E27FC236}">
                    <a16:creationId xmlns:a16="http://schemas.microsoft.com/office/drawing/2014/main" id="{BFE94B13-92CA-F299-E945-9C8237AC18A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112385" y="1799829"/>
                <a:ext cx="1224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4" name="筆跡 13">
                <a:extLst>
                  <a:ext uri="{FF2B5EF4-FFF2-40B4-BE49-F238E27FC236}">
                    <a16:creationId xmlns:a16="http://schemas.microsoft.com/office/drawing/2014/main" id="{CFF98F0D-44E6-2F4A-5FF9-63CE9FDBF726}"/>
                  </a:ext>
                </a:extLst>
              </p14:cNvPr>
              <p14:cNvContentPartPr/>
              <p14:nvPr/>
            </p14:nvContentPartPr>
            <p14:xfrm>
              <a:off x="7204185" y="2115189"/>
              <a:ext cx="31320" cy="45360"/>
            </p14:xfrm>
          </p:contentPart>
        </mc:Choice>
        <mc:Fallback>
          <p:pic>
            <p:nvPicPr>
              <p:cNvPr id="14" name="筆跡 13">
                <a:extLst>
                  <a:ext uri="{FF2B5EF4-FFF2-40B4-BE49-F238E27FC236}">
                    <a16:creationId xmlns:a16="http://schemas.microsoft.com/office/drawing/2014/main" id="{CFF98F0D-44E6-2F4A-5FF9-63CE9FDBF72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195545" y="2106189"/>
                <a:ext cx="489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6" name="筆跡 15">
                <a:extLst>
                  <a:ext uri="{FF2B5EF4-FFF2-40B4-BE49-F238E27FC236}">
                    <a16:creationId xmlns:a16="http://schemas.microsoft.com/office/drawing/2014/main" id="{DF0A97F5-E355-3E39-8AA9-29E65C2252D5}"/>
                  </a:ext>
                </a:extLst>
              </p14:cNvPr>
              <p14:cNvContentPartPr/>
              <p14:nvPr/>
            </p14:nvContentPartPr>
            <p14:xfrm>
              <a:off x="3260385" y="2603709"/>
              <a:ext cx="861120" cy="56880"/>
            </p14:xfrm>
          </p:contentPart>
        </mc:Choice>
        <mc:Fallback>
          <p:pic>
            <p:nvPicPr>
              <p:cNvPr id="16" name="筆跡 15">
                <a:extLst>
                  <a:ext uri="{FF2B5EF4-FFF2-40B4-BE49-F238E27FC236}">
                    <a16:creationId xmlns:a16="http://schemas.microsoft.com/office/drawing/2014/main" id="{DF0A97F5-E355-3E39-8AA9-29E65C2252D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251385" y="2595069"/>
                <a:ext cx="87876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7" name="筆跡 16">
                <a:extLst>
                  <a:ext uri="{FF2B5EF4-FFF2-40B4-BE49-F238E27FC236}">
                    <a16:creationId xmlns:a16="http://schemas.microsoft.com/office/drawing/2014/main" id="{E565B441-BA4F-C456-EFF8-3C8D3E4B3FF4}"/>
                  </a:ext>
                </a:extLst>
              </p14:cNvPr>
              <p14:cNvContentPartPr/>
              <p14:nvPr/>
            </p14:nvContentPartPr>
            <p14:xfrm>
              <a:off x="5153625" y="2623149"/>
              <a:ext cx="230400" cy="7560"/>
            </p14:xfrm>
          </p:contentPart>
        </mc:Choice>
        <mc:Fallback>
          <p:pic>
            <p:nvPicPr>
              <p:cNvPr id="17" name="筆跡 16">
                <a:extLst>
                  <a:ext uri="{FF2B5EF4-FFF2-40B4-BE49-F238E27FC236}">
                    <a16:creationId xmlns:a16="http://schemas.microsoft.com/office/drawing/2014/main" id="{E565B441-BA4F-C456-EFF8-3C8D3E4B3FF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144985" y="2614149"/>
                <a:ext cx="2480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8" name="筆跡 17">
                <a:extLst>
                  <a:ext uri="{FF2B5EF4-FFF2-40B4-BE49-F238E27FC236}">
                    <a16:creationId xmlns:a16="http://schemas.microsoft.com/office/drawing/2014/main" id="{2C7660FD-CACE-981A-9432-51BC652EE5B6}"/>
                  </a:ext>
                </a:extLst>
              </p14:cNvPr>
              <p14:cNvContentPartPr/>
              <p14:nvPr/>
            </p14:nvContentPartPr>
            <p14:xfrm>
              <a:off x="1921185" y="2991789"/>
              <a:ext cx="405720" cy="28440"/>
            </p14:xfrm>
          </p:contentPart>
        </mc:Choice>
        <mc:Fallback>
          <p:pic>
            <p:nvPicPr>
              <p:cNvPr id="18" name="筆跡 17">
                <a:extLst>
                  <a:ext uri="{FF2B5EF4-FFF2-40B4-BE49-F238E27FC236}">
                    <a16:creationId xmlns:a16="http://schemas.microsoft.com/office/drawing/2014/main" id="{2C7660FD-CACE-981A-9432-51BC652EE5B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912185" y="2982789"/>
                <a:ext cx="4233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9" name="筆跡 18">
                <a:extLst>
                  <a:ext uri="{FF2B5EF4-FFF2-40B4-BE49-F238E27FC236}">
                    <a16:creationId xmlns:a16="http://schemas.microsoft.com/office/drawing/2014/main" id="{1508B48A-D551-6094-5C15-91318A733ABD}"/>
                  </a:ext>
                </a:extLst>
              </p14:cNvPr>
              <p14:cNvContentPartPr/>
              <p14:nvPr/>
            </p14:nvContentPartPr>
            <p14:xfrm>
              <a:off x="3657465" y="3029229"/>
              <a:ext cx="1506240" cy="37440"/>
            </p14:xfrm>
          </p:contentPart>
        </mc:Choice>
        <mc:Fallback>
          <p:pic>
            <p:nvPicPr>
              <p:cNvPr id="19" name="筆跡 18">
                <a:extLst>
                  <a:ext uri="{FF2B5EF4-FFF2-40B4-BE49-F238E27FC236}">
                    <a16:creationId xmlns:a16="http://schemas.microsoft.com/office/drawing/2014/main" id="{1508B48A-D551-6094-5C15-91318A733AB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648825" y="3020589"/>
                <a:ext cx="1523880" cy="5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5672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9033BF15-EA5A-4A49-BB65-331FF866E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6801" y="179021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LRU Approximation Algorithms (cont.)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C57D3A7-FA71-4D00-9C2E-051C34BFA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9949"/>
            <a:ext cx="7664484" cy="514667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Second-chance algorithm</a:t>
            </a:r>
          </a:p>
          <a:p>
            <a:pPr lvl="1"/>
            <a:r>
              <a:rPr lang="en-US" altLang="en-US" dirty="0"/>
              <a:t>Generally FIFO, plus hardware-provided reference bit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Clock </a:t>
            </a:r>
            <a:r>
              <a:rPr lang="en-US" altLang="en-US" dirty="0"/>
              <a:t>replacement</a:t>
            </a:r>
          </a:p>
          <a:p>
            <a:pPr lvl="1"/>
            <a:r>
              <a:rPr lang="en-US" altLang="en-US" dirty="0"/>
              <a:t>If page to be replaced has </a:t>
            </a:r>
          </a:p>
          <a:p>
            <a:pPr lvl="2"/>
            <a:r>
              <a:rPr lang="en-US" altLang="en-US" dirty="0"/>
              <a:t>Reference bit = 0 -&gt; replace it</a:t>
            </a:r>
          </a:p>
          <a:p>
            <a:pPr lvl="2"/>
            <a:r>
              <a:rPr lang="en-US" altLang="en-US" dirty="0"/>
              <a:t>reference bit = 1 then:</a:t>
            </a:r>
          </a:p>
          <a:p>
            <a:pPr lvl="3"/>
            <a:r>
              <a:rPr lang="en-US" altLang="en-US" dirty="0"/>
              <a:t>set reference bit 0, leave page in memory</a:t>
            </a:r>
          </a:p>
          <a:p>
            <a:pPr lvl="3"/>
            <a:r>
              <a:rPr lang="en-US" altLang="en-US" dirty="0"/>
              <a:t>replace next page, subject to same rules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2AF32FC-4A14-4E1E-8D4F-440BF4A3EC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7892" y="290747"/>
            <a:ext cx="8010525" cy="463550"/>
          </a:xfrm>
        </p:spPr>
        <p:txBody>
          <a:bodyPr/>
          <a:lstStyle/>
          <a:p>
            <a:pPr eaLnBrk="1" hangingPunct="1"/>
            <a:br>
              <a:rPr lang="en-US" altLang="en-US" sz="2800" dirty="0"/>
            </a:br>
            <a:r>
              <a:rPr lang="en-US" altLang="en-US" dirty="0"/>
              <a:t>Second-chance Algorithm</a:t>
            </a:r>
          </a:p>
        </p:txBody>
      </p:sp>
      <p:pic>
        <p:nvPicPr>
          <p:cNvPr id="46083" name="Picture 1" descr="9_17.pdf">
            <a:extLst>
              <a:ext uri="{FF2B5EF4-FFF2-40B4-BE49-F238E27FC236}">
                <a16:creationId xmlns:a16="http://schemas.microsoft.com/office/drawing/2014/main" id="{5B0ED9B7-9A22-4A06-8760-CF9EC5AFD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25" y="1092200"/>
            <a:ext cx="4402138" cy="444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96CF5A4B-5B56-4850-890B-CBC91DFC97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7926" y="240752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Enhanced Second-Chance Algorithm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B9C55B83-EA3F-497C-A3D1-F3E32BFFAD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9" y="1250302"/>
            <a:ext cx="7609925" cy="4967936"/>
          </a:xfrm>
        </p:spPr>
        <p:txBody>
          <a:bodyPr/>
          <a:lstStyle/>
          <a:p>
            <a:r>
              <a:rPr lang="en-US" altLang="en-US" dirty="0"/>
              <a:t>Improve algorithm by using reference bit and modify bit (if available) in concert</a:t>
            </a:r>
          </a:p>
          <a:p>
            <a:r>
              <a:rPr lang="en-US" altLang="en-US" dirty="0"/>
              <a:t>Take ordered pair (reference, modify):</a:t>
            </a:r>
          </a:p>
          <a:p>
            <a:pPr lvl="1"/>
            <a:r>
              <a:rPr lang="en-US" altLang="en-US" dirty="0"/>
              <a:t>(0, 0) neither recently used not modified – best page to replace</a:t>
            </a:r>
          </a:p>
          <a:p>
            <a:pPr lvl="1"/>
            <a:r>
              <a:rPr lang="en-US" altLang="en-US" dirty="0"/>
              <a:t>(0, 1) not recently used but modified – not quite as good, must write out before replacement</a:t>
            </a:r>
          </a:p>
          <a:p>
            <a:pPr lvl="1"/>
            <a:r>
              <a:rPr lang="en-US" altLang="en-US" dirty="0"/>
              <a:t>(1, 0) recently used but clean – probably will be used again soon</a:t>
            </a:r>
          </a:p>
          <a:p>
            <a:pPr lvl="1"/>
            <a:r>
              <a:rPr lang="en-US" altLang="en-US" dirty="0"/>
              <a:t>(1, 1) recently used and modified – probably will be used again soon and need to write out before replacement</a:t>
            </a:r>
          </a:p>
          <a:p>
            <a:r>
              <a:rPr lang="en-US" altLang="en-US" dirty="0"/>
              <a:t>When page replacement called for, use the clock scheme  but use the four classes replace page in lowest non-empty class</a:t>
            </a:r>
          </a:p>
          <a:p>
            <a:pPr lvl="1"/>
            <a:r>
              <a:rPr lang="en-US" altLang="en-US" dirty="0"/>
              <a:t>Might need to search circular queue several times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E1C6E0A3-953D-4211-ACA7-F7B6931BD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1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Counting Algorithms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B52D61FC-D241-4C09-9149-F474825897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9" y="1230348"/>
            <a:ext cx="7311024" cy="4556841"/>
          </a:xfrm>
        </p:spPr>
        <p:txBody>
          <a:bodyPr/>
          <a:lstStyle/>
          <a:p>
            <a:r>
              <a:rPr lang="en-US" altLang="en-US" dirty="0"/>
              <a:t>Keep a counter of the number of references that have been made to each page</a:t>
            </a:r>
          </a:p>
          <a:p>
            <a:pPr lvl="1"/>
            <a:r>
              <a:rPr lang="en-US" altLang="en-US" dirty="0"/>
              <a:t>Not common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Lease Frequently Used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LFU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Algorithm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  Replaces page with smallest count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Most Frequently Used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MFU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Algorithm</a:t>
            </a:r>
            <a:r>
              <a:rPr lang="en-US" altLang="en-US" dirty="0"/>
              <a:t>: </a:t>
            </a:r>
          </a:p>
          <a:p>
            <a:pPr lvl="1"/>
            <a:r>
              <a:rPr lang="en-US" altLang="en-US" dirty="0"/>
              <a:t>Based on the argument that the page with the smallest count was probably just brought in and has yet to be used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40DEB88A-1CE8-4A57-9FC0-D217E20A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Page-Buffering Algorithms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15119F1C-1453-4532-9802-57285ECA6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661" y="1159105"/>
            <a:ext cx="7665519" cy="5078412"/>
          </a:xfrm>
        </p:spPr>
        <p:txBody>
          <a:bodyPr/>
          <a:lstStyle/>
          <a:p>
            <a:r>
              <a:rPr lang="en-US" altLang="en-US" dirty="0"/>
              <a:t>Keep a pool of free frames, always</a:t>
            </a:r>
          </a:p>
          <a:p>
            <a:pPr lvl="1"/>
            <a:r>
              <a:rPr lang="en-US" altLang="en-US" dirty="0"/>
              <a:t>Then frame available when needed, not found at fault time</a:t>
            </a:r>
          </a:p>
          <a:p>
            <a:pPr lvl="1"/>
            <a:r>
              <a:rPr lang="en-US" altLang="en-US" dirty="0"/>
              <a:t>Read page into free frame and select victim to evict and add to free pool</a:t>
            </a:r>
          </a:p>
          <a:p>
            <a:pPr lvl="1"/>
            <a:r>
              <a:rPr lang="en-US" altLang="en-US" dirty="0"/>
              <a:t>When convenient, evict victim</a:t>
            </a:r>
          </a:p>
          <a:p>
            <a:r>
              <a:rPr lang="en-US" altLang="en-US" dirty="0"/>
              <a:t>Possibly, keep list of modified pages</a:t>
            </a:r>
          </a:p>
          <a:p>
            <a:pPr lvl="1"/>
            <a:r>
              <a:rPr lang="en-US" altLang="en-US" dirty="0"/>
              <a:t>When backing store otherwise idle, write pages there and set to non-dirty</a:t>
            </a:r>
          </a:p>
          <a:p>
            <a:r>
              <a:rPr lang="en-US" altLang="en-US" dirty="0"/>
              <a:t>Possibly, keep free frame contents intact and note what is in them</a:t>
            </a:r>
          </a:p>
          <a:p>
            <a:pPr lvl="1"/>
            <a:r>
              <a:rPr lang="en-US" altLang="en-US" dirty="0"/>
              <a:t>If referenced again before reused, no need to load contents again from disk</a:t>
            </a:r>
          </a:p>
          <a:p>
            <a:pPr lvl="1"/>
            <a:r>
              <a:rPr lang="en-US" altLang="en-US" dirty="0"/>
              <a:t>Generally useful to reduce penalty if wrong victim frame selected 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E6C864EC-8C8E-4994-BD1B-89C51B440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1422"/>
            <a:ext cx="7867650" cy="576262"/>
          </a:xfrm>
        </p:spPr>
        <p:txBody>
          <a:bodyPr/>
          <a:lstStyle/>
          <a:p>
            <a:r>
              <a:rPr lang="en-US" altLang="en-US" dirty="0"/>
              <a:t>Applications and Page Replacement</a:t>
            </a:r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EF0654BE-5D3B-4F4B-9378-AD0158AA1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843" y="1131888"/>
            <a:ext cx="7612353" cy="4530725"/>
          </a:xfrm>
        </p:spPr>
        <p:txBody>
          <a:bodyPr/>
          <a:lstStyle/>
          <a:p>
            <a:r>
              <a:rPr lang="en-US" altLang="en-US" dirty="0"/>
              <a:t>All of these algorithms have OS guessing about future page access</a:t>
            </a:r>
          </a:p>
          <a:p>
            <a:r>
              <a:rPr lang="en-US" altLang="en-US" dirty="0"/>
              <a:t>Some applications have better knowledge – i.e. databases</a:t>
            </a:r>
          </a:p>
          <a:p>
            <a:r>
              <a:rPr lang="en-US" altLang="en-US" dirty="0"/>
              <a:t>Memory intensive applications can cause double buffering</a:t>
            </a:r>
          </a:p>
          <a:p>
            <a:pPr lvl="1"/>
            <a:r>
              <a:rPr lang="en-US" altLang="en-US" dirty="0"/>
              <a:t>OS keeps copy of page in memory as I/O buffer</a:t>
            </a:r>
          </a:p>
          <a:p>
            <a:pPr lvl="1"/>
            <a:r>
              <a:rPr lang="en-US" altLang="en-US" dirty="0"/>
              <a:t>Application keeps page in memory for its own work</a:t>
            </a:r>
          </a:p>
          <a:p>
            <a:r>
              <a:rPr lang="en-US" altLang="en-US" dirty="0"/>
              <a:t>Operating system can given direct access to the disk, getting out of the way of the applications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Raw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disk</a:t>
            </a:r>
            <a:r>
              <a:rPr lang="en-US" altLang="en-US" b="1" dirty="0"/>
              <a:t> </a:t>
            </a:r>
            <a:r>
              <a:rPr lang="en-US" altLang="en-US" dirty="0"/>
              <a:t>mode</a:t>
            </a:r>
          </a:p>
          <a:p>
            <a:r>
              <a:rPr lang="en-US" altLang="en-US" dirty="0"/>
              <a:t>Bypasses buffering, locking, etc.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362AB2CE-BAAA-4052-BCA8-703C3DC64D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8038" y="238158"/>
            <a:ext cx="7878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Allocation of Frames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700FB4A8-565F-4B3F-9EE9-D1D1028D44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6" y="1120775"/>
            <a:ext cx="7735078" cy="4483100"/>
          </a:xfrm>
        </p:spPr>
        <p:txBody>
          <a:bodyPr/>
          <a:lstStyle/>
          <a:p>
            <a:r>
              <a:rPr lang="en-US" altLang="en-US" dirty="0"/>
              <a:t>Each process needs </a:t>
            </a:r>
            <a:r>
              <a:rPr lang="en-US" altLang="en-US" b="1" i="1" dirty="0"/>
              <a:t>minimum</a:t>
            </a:r>
            <a:r>
              <a:rPr lang="en-US" altLang="en-US" dirty="0"/>
              <a:t> number of frames</a:t>
            </a:r>
          </a:p>
          <a:p>
            <a:r>
              <a:rPr lang="en-US" altLang="en-US" dirty="0"/>
              <a:t>Example:  IBM 370 – 6 pages to handle SS MOVE instruction:</a:t>
            </a:r>
          </a:p>
          <a:p>
            <a:pPr lvl="1"/>
            <a:r>
              <a:rPr lang="en-US" altLang="en-US" dirty="0"/>
              <a:t>instruction is 6 bytes, might span 2 pages</a:t>
            </a:r>
          </a:p>
          <a:p>
            <a:pPr lvl="1"/>
            <a:r>
              <a:rPr lang="en-US" altLang="en-US" dirty="0"/>
              <a:t>2 pages to handle </a:t>
            </a:r>
            <a:r>
              <a:rPr lang="en-US" altLang="en-US" i="1" dirty="0"/>
              <a:t>from</a:t>
            </a:r>
          </a:p>
          <a:p>
            <a:pPr lvl="1"/>
            <a:r>
              <a:rPr lang="en-US" altLang="en-US" dirty="0"/>
              <a:t>2 pages to handle </a:t>
            </a:r>
            <a:r>
              <a:rPr lang="en-US" altLang="en-US" i="1" dirty="0"/>
              <a:t>to</a:t>
            </a:r>
          </a:p>
          <a:p>
            <a:r>
              <a:rPr lang="en-US" altLang="en-US" b="1" i="1" dirty="0"/>
              <a:t>Maximum</a:t>
            </a:r>
            <a:r>
              <a:rPr lang="en-US" altLang="en-US" i="1" dirty="0"/>
              <a:t> </a:t>
            </a:r>
            <a:r>
              <a:rPr lang="en-US" altLang="en-US" dirty="0"/>
              <a:t>of course is total frames in the system</a:t>
            </a:r>
          </a:p>
          <a:p>
            <a:r>
              <a:rPr lang="en-US" altLang="en-US" dirty="0"/>
              <a:t>Two major allocation schemes</a:t>
            </a:r>
          </a:p>
          <a:p>
            <a:pPr lvl="1"/>
            <a:r>
              <a:rPr lang="en-US" altLang="en-US" dirty="0"/>
              <a:t>fixed allocation</a:t>
            </a:r>
          </a:p>
          <a:p>
            <a:pPr lvl="1"/>
            <a:r>
              <a:rPr lang="en-US" altLang="en-US" dirty="0"/>
              <a:t>priority allocation</a:t>
            </a:r>
          </a:p>
          <a:p>
            <a:r>
              <a:rPr lang="en-US" altLang="en-US" dirty="0"/>
              <a:t>Many variations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>
            <a:extLst>
              <a:ext uri="{FF2B5EF4-FFF2-40B4-BE49-F238E27FC236}">
                <a16:creationId xmlns:a16="http://schemas.microsoft.com/office/drawing/2014/main" id="{70E5B077-B145-42CF-B6DE-2F59CC8999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8188" y="235568"/>
            <a:ext cx="7948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Fixed Allocation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id="{0FF48B9C-0D56-4D18-919D-070428F3BB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045" y="1119999"/>
            <a:ext cx="7691796" cy="4645025"/>
          </a:xfrm>
        </p:spPr>
        <p:txBody>
          <a:bodyPr/>
          <a:lstStyle/>
          <a:p>
            <a:r>
              <a:rPr lang="en-US" altLang="en-US" dirty="0"/>
              <a:t>Equal allocation – For example, if there are 100 frames (after allocating frames for the OS) and 5 processes, give each process 20 frames</a:t>
            </a:r>
          </a:p>
          <a:p>
            <a:pPr lvl="1"/>
            <a:r>
              <a:rPr lang="en-US" altLang="en-US" dirty="0"/>
              <a:t>Keep some as free frame buffer pool</a:t>
            </a:r>
          </a:p>
          <a:p>
            <a:endParaRPr lang="en-US" altLang="en-US" sz="800" dirty="0"/>
          </a:p>
          <a:p>
            <a:r>
              <a:rPr lang="en-US" altLang="en-US" dirty="0"/>
              <a:t>Proportional allocation – Allocate according to the size of process</a:t>
            </a:r>
          </a:p>
          <a:p>
            <a:pPr lvl="1"/>
            <a:r>
              <a:rPr lang="en-US" altLang="en-US" dirty="0"/>
              <a:t>Dynamic as degree of multiprogramming, process sizes change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026" name="Object 2">
            <a:extLst>
              <a:ext uri="{FF2B5EF4-FFF2-40B4-BE49-F238E27FC236}">
                <a16:creationId xmlns:a16="http://schemas.microsoft.com/office/drawing/2014/main" id="{60101F45-DE12-4B60-9040-E3AC5E8C55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305933"/>
              </p:ext>
            </p:extLst>
          </p:nvPr>
        </p:nvGraphicFramePr>
        <p:xfrm>
          <a:off x="2169679" y="3582194"/>
          <a:ext cx="2857500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57500" imgH="1612900" progId="Equation.3">
                  <p:embed/>
                </p:oleObj>
              </mc:Choice>
              <mc:Fallback>
                <p:oleObj name="Equation" r:id="rId3" imgW="2857500" imgH="1612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9679" y="3582194"/>
                        <a:ext cx="2857500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Line 5">
            <a:extLst>
              <a:ext uri="{FF2B5EF4-FFF2-40B4-BE49-F238E27FC236}">
                <a16:creationId xmlns:a16="http://schemas.microsoft.com/office/drawing/2014/main" id="{8888DB1A-25C9-4D76-AE59-B4B5C1E6F5A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379253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1" name="Line 6">
            <a:extLst>
              <a:ext uri="{FF2B5EF4-FFF2-40B4-BE49-F238E27FC236}">
                <a16:creationId xmlns:a16="http://schemas.microsoft.com/office/drawing/2014/main" id="{ECC2003F-96B6-47ED-AF4F-07170847DC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412908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2" name="Line 7">
            <a:extLst>
              <a:ext uri="{FF2B5EF4-FFF2-40B4-BE49-F238E27FC236}">
                <a16:creationId xmlns:a16="http://schemas.microsoft.com/office/drawing/2014/main" id="{5847D2CD-ECAD-4BC8-86B1-C8CE5E3430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49895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3" name="Line 8">
            <a:extLst>
              <a:ext uri="{FF2B5EF4-FFF2-40B4-BE49-F238E27FC236}">
                <a16:creationId xmlns:a16="http://schemas.microsoft.com/office/drawing/2014/main" id="{B1B7ADDF-04E5-45DA-B979-4FC4DE3E11D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6413" y="44561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graphicFrame>
        <p:nvGraphicFramePr>
          <p:cNvPr id="1027" name="Object 3">
            <a:extLst>
              <a:ext uri="{FF2B5EF4-FFF2-40B4-BE49-F238E27FC236}">
                <a16:creationId xmlns:a16="http://schemas.microsoft.com/office/drawing/2014/main" id="{5598D165-43F5-47B6-A2A0-4E723009E1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5188" y="3425825"/>
          <a:ext cx="1506537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3000" imgH="1460500" progId="Equation.3">
                  <p:embed/>
                </p:oleObj>
              </mc:Choice>
              <mc:Fallback>
                <p:oleObj name="Equation" r:id="rId5" imgW="1143000" imgH="1460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5188" y="3425825"/>
                        <a:ext cx="1506537" cy="192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ABD8A388-8E27-4EE5-81A8-60463D778F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memory 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C522901F-947A-433D-9A89-77363C3CEF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231579"/>
            <a:ext cx="7679094" cy="452913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 memory </a:t>
            </a:r>
            <a:r>
              <a:rPr lang="en-US" altLang="en-US" dirty="0"/>
              <a:t>– separation of user logical memory from physical memory</a:t>
            </a:r>
          </a:p>
          <a:p>
            <a:pPr lvl="1"/>
            <a:r>
              <a:rPr lang="en-US" altLang="en-US" dirty="0"/>
              <a:t>Only part of the program needs to be in memory for execution</a:t>
            </a:r>
          </a:p>
          <a:p>
            <a:pPr lvl="1"/>
            <a:r>
              <a:rPr lang="en-US" altLang="en-US" dirty="0"/>
              <a:t>Logical address space can therefore be much larger than physical address space</a:t>
            </a:r>
          </a:p>
          <a:p>
            <a:pPr lvl="1"/>
            <a:r>
              <a:rPr lang="en-US" altLang="en-US" dirty="0"/>
              <a:t>Allows address spaces to be shared by several processes</a:t>
            </a:r>
          </a:p>
          <a:p>
            <a:pPr lvl="1"/>
            <a:r>
              <a:rPr lang="en-US" altLang="en-US" dirty="0"/>
              <a:t>Allows for more efficient process creation</a:t>
            </a:r>
          </a:p>
          <a:p>
            <a:pPr lvl="1"/>
            <a:r>
              <a:rPr lang="en-US" altLang="en-US" dirty="0"/>
              <a:t>More programs running concurrently</a:t>
            </a:r>
          </a:p>
          <a:p>
            <a:pPr lvl="1"/>
            <a:r>
              <a:rPr lang="en-US" altLang="en-US" dirty="0"/>
              <a:t>Less I/O needed to load or swap processes</a:t>
            </a:r>
          </a:p>
          <a:p>
            <a:endParaRPr lang="en-US" alt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BECCCA3E-8F33-ED28-B816-94E70A8C3C0B}"/>
                  </a:ext>
                </a:extLst>
              </p14:cNvPr>
              <p14:cNvContentPartPr/>
              <p14:nvPr/>
            </p14:nvContentPartPr>
            <p14:xfrm>
              <a:off x="5809185" y="2584629"/>
              <a:ext cx="966960" cy="4752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BECCCA3E-8F33-ED28-B816-94E70A8C3C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00545" y="2575989"/>
                <a:ext cx="984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EA697C3A-2414-AE49-DE1F-54447BF9A28F}"/>
                  </a:ext>
                </a:extLst>
              </p14:cNvPr>
              <p14:cNvContentPartPr/>
              <p14:nvPr/>
            </p14:nvContentPartPr>
            <p14:xfrm>
              <a:off x="1671705" y="2511549"/>
              <a:ext cx="1394640" cy="3780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EA697C3A-2414-AE49-DE1F-54447BF9A2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2705" y="2502549"/>
                <a:ext cx="1412280" cy="55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F01C6E52-51B6-4080-B3CB-DA269501CF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0288" y="235568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Global vs. Local Allocation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BDEEC50-DE5B-4191-A4E4-940F9E965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116013"/>
            <a:ext cx="7656512" cy="44704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Global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replacement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process selects a replacement frame from the set of all frames; one process can take a frame from another</a:t>
            </a:r>
          </a:p>
          <a:p>
            <a:pPr lvl="1"/>
            <a:r>
              <a:rPr lang="en-US" altLang="en-US" dirty="0"/>
              <a:t>But then process execution time can vary greatly</a:t>
            </a:r>
          </a:p>
          <a:p>
            <a:pPr lvl="1"/>
            <a:r>
              <a:rPr lang="en-US" altLang="en-US" dirty="0"/>
              <a:t>But greater throughput so more common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replacement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each process selects from only its own set of allocated frames</a:t>
            </a:r>
          </a:p>
          <a:p>
            <a:pPr lvl="1"/>
            <a:r>
              <a:rPr lang="en-US" altLang="en-US" dirty="0"/>
              <a:t>More consistent per-process performance</a:t>
            </a:r>
          </a:p>
          <a:p>
            <a:pPr lvl="1"/>
            <a:r>
              <a:rPr lang="en-US" altLang="en-US" dirty="0"/>
              <a:t>But possibly underutilized memory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>
            <a:extLst>
              <a:ext uri="{FF2B5EF4-FFF2-40B4-BE49-F238E27FC236}">
                <a16:creationId xmlns:a16="http://schemas.microsoft.com/office/drawing/2014/main" id="{8F89ABC5-C6DD-4713-ABCC-DF2FB1DBD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8" y="1116013"/>
            <a:ext cx="7669762" cy="4470400"/>
          </a:xfrm>
        </p:spPr>
        <p:txBody>
          <a:bodyPr/>
          <a:lstStyle/>
          <a:p>
            <a:r>
              <a:rPr lang="en-US" altLang="en-US" dirty="0"/>
              <a:t>A strategy to implement global page-replacement policy </a:t>
            </a:r>
          </a:p>
          <a:p>
            <a:r>
              <a:rPr lang="en-US" altLang="en-US" dirty="0"/>
              <a:t>All memory requests  are satisfied from the free-frame list,  rather than waiting for the list to drop to zero before we begin selecting pages for replacement, </a:t>
            </a:r>
          </a:p>
          <a:p>
            <a:r>
              <a:rPr lang="en-US" altLang="en-US" dirty="0"/>
              <a:t>Page replacement  is triggered when the list falls below a certain threshold. </a:t>
            </a:r>
          </a:p>
          <a:p>
            <a:r>
              <a:rPr lang="en-US" altLang="en-US" dirty="0"/>
              <a:t>This strategy attempts to ensure there is always sufficient free memory to satisfy new requests</a:t>
            </a:r>
            <a:r>
              <a:rPr lang="en-US" altLang="en-US" b="1" dirty="0">
                <a:solidFill>
                  <a:srgbClr val="3366FF"/>
                </a:solidFill>
              </a:rPr>
              <a:t>.</a:t>
            </a:r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53251" name="Title 4">
            <a:extLst>
              <a:ext uri="{FF2B5EF4-FFF2-40B4-BE49-F238E27FC236}">
                <a16:creationId xmlns:a16="http://schemas.microsoft.com/office/drawing/2014/main" id="{19A04316-FDA7-4603-B74E-219CB62A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890" y="233204"/>
            <a:ext cx="7315200" cy="576263"/>
          </a:xfrm>
        </p:spPr>
        <p:txBody>
          <a:bodyPr/>
          <a:lstStyle/>
          <a:p>
            <a:r>
              <a:rPr lang="en-US" altLang="en-US" dirty="0"/>
              <a:t>Reclaiming Pages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900A8FF6-4218-4A3C-97F8-029AF1E78A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3674" y="235568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Reclaiming Pages Example </a:t>
            </a:r>
          </a:p>
        </p:txBody>
      </p:sp>
      <p:pic>
        <p:nvPicPr>
          <p:cNvPr id="54275" name="Picture 2" descr="B:\os-book\os10-dir\Slides-WORK-area\Figures-dir\ch10\JPG-dir\10_18.jpg">
            <a:extLst>
              <a:ext uri="{FF2B5EF4-FFF2-40B4-BE49-F238E27FC236}">
                <a16:creationId xmlns:a16="http://schemas.microsoft.com/office/drawing/2014/main" id="{1CBDD818-7B1C-4DDD-AAB3-4D84028FE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44625"/>
            <a:ext cx="4067175" cy="425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49F6A49F-25D8-4FD7-9583-FB679D00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92" y="238937"/>
            <a:ext cx="7632441" cy="576262"/>
          </a:xfrm>
        </p:spPr>
        <p:txBody>
          <a:bodyPr/>
          <a:lstStyle/>
          <a:p>
            <a:r>
              <a:rPr lang="en-US" altLang="en-US" dirty="0"/>
              <a:t>Non-Uniform Memory Access</a:t>
            </a: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DF2C4F7F-CB17-4666-828B-D606BF41D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3" y="1081088"/>
            <a:ext cx="7472946" cy="1905000"/>
          </a:xfrm>
        </p:spPr>
        <p:txBody>
          <a:bodyPr/>
          <a:lstStyle/>
          <a:p>
            <a:r>
              <a:rPr lang="en-US" altLang="en-US" dirty="0"/>
              <a:t>So far, we assumed that all memory accessed equally</a:t>
            </a:r>
          </a:p>
          <a:p>
            <a:r>
              <a:rPr lang="en-US" altLang="en-US" dirty="0"/>
              <a:t>Many systems are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NUMA</a:t>
            </a:r>
            <a:r>
              <a:rPr lang="en-US" altLang="en-US" dirty="0"/>
              <a:t> – speed of access to memory varies</a:t>
            </a:r>
          </a:p>
          <a:p>
            <a:pPr lvl="1"/>
            <a:r>
              <a:rPr lang="en-US" altLang="en-US" dirty="0"/>
              <a:t>Consider system boards containing CPUs and memory, interconnected over a system bus</a:t>
            </a:r>
          </a:p>
          <a:p>
            <a:r>
              <a:rPr lang="en-US" altLang="en-US" dirty="0"/>
              <a:t>NUMA multiprocessing architecture</a:t>
            </a:r>
          </a:p>
        </p:txBody>
      </p:sp>
      <p:pic>
        <p:nvPicPr>
          <p:cNvPr id="55300" name="Picture 2" descr="B:\os-book\os10-dir\Slides-WORK-area\Figures-dir\ch10\JPG-dir\10_19.jpg">
            <a:extLst>
              <a:ext uri="{FF2B5EF4-FFF2-40B4-BE49-F238E27FC236}">
                <a16:creationId xmlns:a16="http://schemas.microsoft.com/office/drawing/2014/main" id="{DD1213BD-2F99-4C6A-82F6-7FDD33098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3001963"/>
            <a:ext cx="2895600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1ACF6E52-DB8A-4979-975A-39B4DEC9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04" y="238937"/>
            <a:ext cx="7458075" cy="576262"/>
          </a:xfrm>
        </p:spPr>
        <p:txBody>
          <a:bodyPr/>
          <a:lstStyle/>
          <a:p>
            <a:r>
              <a:rPr lang="en-US" altLang="en-US" dirty="0"/>
              <a:t>Non-Uniform Memory Access (Cont.)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B7EC66A7-FFCE-4360-BFC4-3184B57E7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9" y="1221047"/>
            <a:ext cx="7529801" cy="4530725"/>
          </a:xfrm>
        </p:spPr>
        <p:txBody>
          <a:bodyPr/>
          <a:lstStyle/>
          <a:p>
            <a:r>
              <a:rPr lang="en-US" altLang="en-US" dirty="0"/>
              <a:t>Optimal performance comes from allocating memory </a:t>
            </a:r>
            <a:r>
              <a:rPr lang="ja-JP" altLang="en-US" dirty="0"/>
              <a:t>“</a:t>
            </a:r>
            <a:r>
              <a:rPr lang="en-US" altLang="ja-JP" dirty="0"/>
              <a:t>close to</a:t>
            </a:r>
            <a:r>
              <a:rPr lang="ja-JP" altLang="en-US" dirty="0"/>
              <a:t>”</a:t>
            </a:r>
            <a:r>
              <a:rPr lang="en-US" altLang="ja-JP" dirty="0"/>
              <a:t> the CPU on which the thread is scheduled</a:t>
            </a:r>
          </a:p>
          <a:p>
            <a:pPr lvl="1"/>
            <a:r>
              <a:rPr lang="en-US" altLang="en-US" dirty="0"/>
              <a:t>And modifying the scheduler to schedule the thread on the same system board when possible</a:t>
            </a:r>
          </a:p>
          <a:p>
            <a:pPr lvl="1"/>
            <a:r>
              <a:rPr lang="en-US" altLang="en-US" dirty="0"/>
              <a:t>Solved by Solaris by creating </a:t>
            </a:r>
            <a:r>
              <a:rPr lang="en-US" altLang="en-US" b="1" dirty="0" err="1">
                <a:solidFill>
                  <a:srgbClr val="006699"/>
                </a:solidFill>
                <a:latin typeface="+mj-lt"/>
              </a:rPr>
              <a:t>lgroups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</a:p>
          <a:p>
            <a:pPr lvl="2"/>
            <a:r>
              <a:rPr lang="en-US" altLang="en-US" dirty="0"/>
              <a:t>Structure to track CPU / Memory low latency groups</a:t>
            </a:r>
          </a:p>
          <a:p>
            <a:pPr lvl="2"/>
            <a:r>
              <a:rPr lang="en-US" altLang="en-US" dirty="0"/>
              <a:t>Used my schedule and pager</a:t>
            </a:r>
          </a:p>
          <a:p>
            <a:pPr lvl="2"/>
            <a:r>
              <a:rPr lang="en-US" altLang="en-US" dirty="0"/>
              <a:t>When possible schedule all threads of a process and allocate all memory for that process within the </a:t>
            </a:r>
            <a:r>
              <a:rPr lang="en-US" altLang="en-US" dirty="0" err="1"/>
              <a:t>lgroup</a:t>
            </a: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4F731FD3-D4BB-4495-AA41-BEE2A772C8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Thrashing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1BFB067A-221A-4384-BE53-811322B7EC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7" y="1234526"/>
            <a:ext cx="7669763" cy="4483100"/>
          </a:xfrm>
        </p:spPr>
        <p:txBody>
          <a:bodyPr/>
          <a:lstStyle/>
          <a:p>
            <a:r>
              <a:rPr lang="en-US" altLang="en-US" dirty="0"/>
              <a:t>If a process does not have </a:t>
            </a:r>
            <a:r>
              <a:rPr lang="ja-JP" altLang="en-US" dirty="0"/>
              <a:t>“</a:t>
            </a:r>
            <a:r>
              <a:rPr lang="en-US" altLang="ja-JP" dirty="0"/>
              <a:t>enough</a:t>
            </a:r>
            <a:r>
              <a:rPr lang="ja-JP" altLang="en-US" dirty="0"/>
              <a:t>”</a:t>
            </a:r>
            <a:r>
              <a:rPr lang="en-US" altLang="ja-JP" dirty="0"/>
              <a:t> pages, the page-fault rate is very high</a:t>
            </a:r>
          </a:p>
          <a:p>
            <a:pPr lvl="1"/>
            <a:r>
              <a:rPr lang="en-US" altLang="en-US" dirty="0"/>
              <a:t>Page fault to get page</a:t>
            </a:r>
          </a:p>
          <a:p>
            <a:pPr lvl="1"/>
            <a:r>
              <a:rPr lang="en-US" altLang="en-US" dirty="0"/>
              <a:t>Replace existing frame</a:t>
            </a:r>
          </a:p>
          <a:p>
            <a:pPr lvl="1"/>
            <a:r>
              <a:rPr lang="en-US" altLang="en-US" dirty="0"/>
              <a:t>But quickly need replaced frame back</a:t>
            </a:r>
          </a:p>
          <a:p>
            <a:pPr lvl="1"/>
            <a:r>
              <a:rPr lang="en-US" altLang="en-US" dirty="0"/>
              <a:t>This leads to:</a:t>
            </a:r>
          </a:p>
          <a:p>
            <a:pPr lvl="2"/>
            <a:r>
              <a:rPr lang="en-US" altLang="en-US" dirty="0"/>
              <a:t>Low CPU utilization</a:t>
            </a:r>
          </a:p>
          <a:p>
            <a:pPr lvl="2"/>
            <a:r>
              <a:rPr lang="en-US" altLang="en-US" dirty="0"/>
              <a:t>Operating system thinking that it needs to increase the degree of multiprogramming</a:t>
            </a:r>
          </a:p>
          <a:p>
            <a:pPr lvl="2"/>
            <a:r>
              <a:rPr lang="en-US" altLang="en-US" dirty="0"/>
              <a:t>Another process added to the system</a:t>
            </a:r>
            <a:br>
              <a:rPr lang="en-US" altLang="en-US" dirty="0"/>
            </a:br>
            <a:endParaRPr lang="en-US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F37029F3-575E-45E9-8727-29B42A6C29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Thrashing (Cont.)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466EF36-C0B0-44EF-8514-5525DA5E5C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1206536"/>
            <a:ext cx="7265631" cy="9398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Thrashing</a:t>
            </a:r>
            <a:r>
              <a:rPr lang="en-US" altLang="en-US" dirty="0">
                <a:solidFill>
                  <a:srgbClr val="3366FF"/>
                </a:solidFill>
              </a:rPr>
              <a:t>. </a:t>
            </a:r>
            <a:r>
              <a:rPr lang="en-US" altLang="en-US" dirty="0">
                <a:sym typeface="Symbol" panose="05050102010706020507" pitchFamily="18" charset="2"/>
              </a:rPr>
              <a:t> A process is busy swapping pages in and out</a:t>
            </a:r>
            <a:endParaRPr lang="en-US" altLang="en-US" dirty="0"/>
          </a:p>
        </p:txBody>
      </p:sp>
      <p:pic>
        <p:nvPicPr>
          <p:cNvPr id="58372" name="Picture 4" descr="B:\os-book\os10-dir\Slides-WORK-area\Figures-dir\ch10\JPG-dir\10_20.jpg">
            <a:extLst>
              <a:ext uri="{FF2B5EF4-FFF2-40B4-BE49-F238E27FC236}">
                <a16:creationId xmlns:a16="http://schemas.microsoft.com/office/drawing/2014/main" id="{94F4115B-BBC6-4F1B-BBD0-84201898A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974886"/>
            <a:ext cx="4868863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99BDE40F-8BB8-4BDB-8637-B838D538B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2063" y="235568"/>
            <a:ext cx="71596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 and Thrashing </a:t>
            </a:r>
            <a:endParaRPr lang="en-US" altLang="en-US" sz="2400" dirty="0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1A781723-46DB-458A-85D2-73590F9B76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4" y="1308200"/>
            <a:ext cx="7615238" cy="3473450"/>
          </a:xfrm>
        </p:spPr>
        <p:txBody>
          <a:bodyPr/>
          <a:lstStyle/>
          <a:p>
            <a:r>
              <a:rPr lang="en-US" altLang="en-US" dirty="0"/>
              <a:t>Why does demand paging work?</a:t>
            </a:r>
          </a:p>
          <a:p>
            <a:pPr marL="0" indent="0">
              <a:buNone/>
            </a:pPr>
            <a:r>
              <a:rPr lang="en-US" altLang="en-US" sz="600" dirty="0"/>
              <a:t> 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Locality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model</a:t>
            </a:r>
          </a:p>
          <a:p>
            <a:pPr lvl="1"/>
            <a:r>
              <a:rPr lang="en-US" altLang="en-US" dirty="0"/>
              <a:t>Process migrates from one locality to another</a:t>
            </a:r>
          </a:p>
          <a:p>
            <a:pPr lvl="1"/>
            <a:r>
              <a:rPr lang="en-US" altLang="en-US" dirty="0"/>
              <a:t>Localities may overlap</a:t>
            </a:r>
          </a:p>
          <a:p>
            <a:r>
              <a:rPr lang="en-US" altLang="en-US" dirty="0"/>
              <a:t>Why does thrashing occur?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600" dirty="0"/>
              <a:t> 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dirty="0">
                <a:sym typeface="Symbol" panose="05050102010706020507" pitchFamily="18" charset="2"/>
              </a:rPr>
              <a:t> size of locality &gt; total memory size</a:t>
            </a:r>
          </a:p>
          <a:p>
            <a:pPr>
              <a:buFont typeface="Monotype Sorts" pitchFamily="-84" charset="2"/>
              <a:buNone/>
            </a:pPr>
            <a:endParaRPr lang="en-US" altLang="en-US" sz="600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Limit effects by using local or priority page replacement</a:t>
            </a:r>
            <a:endParaRPr lang="en-US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6684E479-EF67-475B-9AA9-12E0EAAD06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9753" y="237381"/>
            <a:ext cx="8013700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Locality In A Memory-Reference Pattern</a:t>
            </a:r>
          </a:p>
        </p:txBody>
      </p:sp>
      <p:pic>
        <p:nvPicPr>
          <p:cNvPr id="60419" name="Picture 1" descr="9_19.pdf">
            <a:extLst>
              <a:ext uri="{FF2B5EF4-FFF2-40B4-BE49-F238E27FC236}">
                <a16:creationId xmlns:a16="http://schemas.microsoft.com/office/drawing/2014/main" id="{7B3592D0-BC1D-4BDC-A24F-03A5C21C3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63" y="1017588"/>
            <a:ext cx="3770312" cy="540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E7B8486-A51C-4BCA-8A93-C6CAD6DC8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Working-Set Model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738730A-946A-429F-BAEB-E143C39BE3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5" y="1093788"/>
            <a:ext cx="7548757" cy="4881562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  working-set window  a fixed number of page references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Example:  10,000 instructions</a:t>
            </a:r>
          </a:p>
          <a:p>
            <a:r>
              <a:rPr lang="en-US" altLang="en-US" i="1" dirty="0" err="1">
                <a:sym typeface="Symbol" panose="05050102010706020507" pitchFamily="18" charset="2"/>
              </a:rPr>
              <a:t>WSS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(working set of Process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) =  total number of pages referenced in the most recent  (varies in time)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too small will not encompass entire locality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too large will encompass several localities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=   will encompass entire program</a:t>
            </a:r>
          </a:p>
          <a:p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=  </a:t>
            </a:r>
            <a:r>
              <a:rPr lang="en-US" altLang="en-US" i="1" dirty="0" err="1">
                <a:sym typeface="Symbol" panose="05050102010706020507" pitchFamily="18" charset="2"/>
              </a:rPr>
              <a:t>WSS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 total demand frames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Approximation of locality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D98FEA7-C7CA-4225-97D5-87D05E0B6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memory 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EAA72FA-32BB-4333-A973-F0773984BC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244666"/>
            <a:ext cx="7688424" cy="452913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 address space</a:t>
            </a:r>
            <a:r>
              <a:rPr lang="en-US" altLang="en-US" dirty="0"/>
              <a:t> – logical view of how process is stored in memory</a:t>
            </a:r>
          </a:p>
          <a:p>
            <a:pPr lvl="1"/>
            <a:r>
              <a:rPr lang="en-US" altLang="en-US" dirty="0"/>
              <a:t>Usually start at address 0, contiguous addresses until end of space</a:t>
            </a:r>
          </a:p>
          <a:p>
            <a:pPr lvl="1"/>
            <a:r>
              <a:rPr lang="en-US" altLang="en-US" dirty="0"/>
              <a:t>Meanwhile, physical memory organized in page frames</a:t>
            </a:r>
          </a:p>
          <a:p>
            <a:pPr lvl="1"/>
            <a:r>
              <a:rPr lang="en-US" altLang="en-US" dirty="0"/>
              <a:t>MMU must map logical to physical</a:t>
            </a:r>
          </a:p>
          <a:p>
            <a:r>
              <a:rPr lang="en-US" altLang="en-US" dirty="0"/>
              <a:t>Virtual memory can be implemented via:</a:t>
            </a:r>
          </a:p>
          <a:p>
            <a:pPr lvl="1"/>
            <a:r>
              <a:rPr lang="en-US" altLang="en-US" dirty="0"/>
              <a:t>Demand paging </a:t>
            </a:r>
          </a:p>
          <a:p>
            <a:pPr lvl="1"/>
            <a:r>
              <a:rPr lang="en-US" altLang="en-US" dirty="0"/>
              <a:t>Demand segmentation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B8CD283C-7D9A-F4AA-D72A-BDB5C7EBBBEF}"/>
                  </a:ext>
                </a:extLst>
              </p14:cNvPr>
              <p14:cNvContentPartPr/>
              <p14:nvPr/>
            </p14:nvContentPartPr>
            <p14:xfrm>
              <a:off x="1837665" y="3980709"/>
              <a:ext cx="1597320" cy="7524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B8CD283C-7D9A-F4AA-D72A-BDB5C7EBBB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9025" y="3972069"/>
                <a:ext cx="161496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8B5CE42C-A620-782D-691D-33B42F535470}"/>
                  </a:ext>
                </a:extLst>
              </p14:cNvPr>
              <p14:cNvContentPartPr/>
              <p14:nvPr/>
            </p14:nvContentPartPr>
            <p14:xfrm>
              <a:off x="1736145" y="4415229"/>
              <a:ext cx="2144160" cy="11268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8B5CE42C-A620-782D-691D-33B42F5354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27145" y="4406589"/>
                <a:ext cx="2161800" cy="130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450C8928-B255-4148-8CE5-E08C2A2F6F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Working-Set Model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17706D0B-A6AA-455E-A13D-C7F917485C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5" y="1065213"/>
            <a:ext cx="6838756" cy="1806575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&gt; </a:t>
            </a:r>
            <a:r>
              <a:rPr lang="en-US" altLang="en-US" i="1" dirty="0">
                <a:sym typeface="Symbol" panose="05050102010706020507" pitchFamily="18" charset="2"/>
              </a:rPr>
              <a:t>m</a:t>
            </a:r>
            <a:r>
              <a:rPr lang="en-US" altLang="en-US" dirty="0">
                <a:sym typeface="Symbol" panose="05050102010706020507" pitchFamily="18" charset="2"/>
              </a:rPr>
              <a:t>  Thrashing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Policy if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&gt; m, then suspend or swap out one of the processes </a:t>
            </a:r>
          </a:p>
        </p:txBody>
      </p:sp>
      <p:pic>
        <p:nvPicPr>
          <p:cNvPr id="62468" name="Picture 5">
            <a:extLst>
              <a:ext uri="{FF2B5EF4-FFF2-40B4-BE49-F238E27FC236}">
                <a16:creationId xmlns:a16="http://schemas.microsoft.com/office/drawing/2014/main" id="{D78CC71D-4523-4A34-A452-9A1A6004C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398713"/>
            <a:ext cx="6348413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C85D6D9-0BFB-4F79-84C7-A3D2AE8C36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9963" y="238161"/>
            <a:ext cx="7742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Keeping Track of the Working Set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9BBF136A-DA53-4605-97A8-2C01EF4D2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1119188"/>
            <a:ext cx="7567124" cy="4530725"/>
          </a:xfrm>
        </p:spPr>
        <p:txBody>
          <a:bodyPr/>
          <a:lstStyle/>
          <a:p>
            <a:r>
              <a:rPr lang="en-US" altLang="en-US" dirty="0"/>
              <a:t>Approximate with interval timer + a reference bit</a:t>
            </a:r>
          </a:p>
          <a:p>
            <a:r>
              <a:rPr lang="en-US" altLang="en-US" dirty="0"/>
              <a:t>Example: </a:t>
            </a:r>
            <a:r>
              <a:rPr lang="en-US" altLang="en-US" dirty="0">
                <a:sym typeface="Symbol" panose="05050102010706020507" pitchFamily="18" charset="2"/>
              </a:rPr>
              <a:t> = 10,000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Timer interrupts after every 5000 time units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Keep in memory 2 bits for each page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Whenever a timer interrupts copy and sets the values of all reference bits to 0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one of the bits in memory = 1  page in working set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Why is this not completely accurate?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Improvement = 10 bits and interrupt every 1000 time units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E29888C5-2B9B-4A77-BC8C-19DD0EC768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6925" y="247492"/>
            <a:ext cx="7889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Page-Fault Frequency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489687F2-3AE7-4450-84F0-336741568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0444" y="1049338"/>
            <a:ext cx="7563759" cy="1668462"/>
          </a:xfrm>
        </p:spPr>
        <p:txBody>
          <a:bodyPr/>
          <a:lstStyle/>
          <a:p>
            <a:r>
              <a:rPr lang="en-US" altLang="en-US" dirty="0"/>
              <a:t>More direct approach than WSS</a:t>
            </a:r>
          </a:p>
          <a:p>
            <a:r>
              <a:rPr lang="en-US" altLang="en-US" dirty="0"/>
              <a:t>Establish </a:t>
            </a:r>
            <a:r>
              <a:rPr lang="ja-JP" altLang="en-US" dirty="0"/>
              <a:t>“</a:t>
            </a:r>
            <a:r>
              <a:rPr lang="en-US" altLang="ja-JP" dirty="0"/>
              <a:t>acceptable</a:t>
            </a:r>
            <a:r>
              <a:rPr lang="ja-JP" altLang="en-US" dirty="0"/>
              <a:t>”</a:t>
            </a:r>
            <a:r>
              <a:rPr lang="en-US" altLang="ja-JP" dirty="0"/>
              <a:t>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page-fault frequency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dirty="0"/>
              <a:t>(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PFF</a:t>
            </a:r>
            <a:r>
              <a:rPr lang="en-US" altLang="ja-JP" dirty="0"/>
              <a:t>)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dirty="0"/>
              <a:t>rate and use local replacement policy</a:t>
            </a:r>
          </a:p>
          <a:p>
            <a:pPr lvl="1"/>
            <a:r>
              <a:rPr lang="en-US" altLang="en-US" dirty="0"/>
              <a:t>If actual rate too low, process loses frame</a:t>
            </a:r>
          </a:p>
          <a:p>
            <a:pPr lvl="1"/>
            <a:r>
              <a:rPr lang="en-US" altLang="en-US" dirty="0"/>
              <a:t>If actual rate too high, process gains frame</a:t>
            </a:r>
          </a:p>
        </p:txBody>
      </p:sp>
      <p:pic>
        <p:nvPicPr>
          <p:cNvPr id="64516" name="Picture 1" descr="9_21.pdf">
            <a:extLst>
              <a:ext uri="{FF2B5EF4-FFF2-40B4-BE49-F238E27FC236}">
                <a16:creationId xmlns:a16="http://schemas.microsoft.com/office/drawing/2014/main" id="{FA40E878-1621-4D69-A40B-3E5E659D8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2954338"/>
            <a:ext cx="5103813" cy="295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32CF12F9-034E-460B-8BDF-E93A7F39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8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 Sets and Page Fault Rates</a:t>
            </a:r>
          </a:p>
        </p:txBody>
      </p:sp>
      <p:pic>
        <p:nvPicPr>
          <p:cNvPr id="65539" name="Picture 4" descr="9">
            <a:extLst>
              <a:ext uri="{FF2B5EF4-FFF2-40B4-BE49-F238E27FC236}">
                <a16:creationId xmlns:a16="http://schemas.microsoft.com/office/drawing/2014/main" id="{3A803122-91F8-4F9C-A75C-06F0F91ED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2684463"/>
            <a:ext cx="5802313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0C3821-2D01-463B-B43D-94D362458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50" y="1042988"/>
            <a:ext cx="7194550" cy="2071687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 lIns="91435" tIns="45718" rIns="91435" bIns="45718"/>
          <a:lstStyle>
            <a:lvl1pPr marL="488950" indent="-4889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0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1060450" indent="-40798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0"/>
              <a:buChar char="l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55098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0"/>
              <a:buChar char="4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203993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530475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3183912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7022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90133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3243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Direct relationship between working set of a process and its page-fault rate</a:t>
            </a:r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Working set changes over time</a:t>
            </a:r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Peaks and valleys over time</a:t>
            </a: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D2F1A281-A3F7-478D-8F22-6700032BE4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3613" y="238161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Allocating Kernel Memory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02CE61BF-9E24-439E-BBC6-87B0D25B1D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012" y="1093788"/>
            <a:ext cx="7677150" cy="4530725"/>
          </a:xfrm>
        </p:spPr>
        <p:txBody>
          <a:bodyPr/>
          <a:lstStyle/>
          <a:p>
            <a:r>
              <a:rPr lang="en-US" altLang="en-US" dirty="0"/>
              <a:t>Treated differently from user memory</a:t>
            </a:r>
          </a:p>
          <a:p>
            <a:r>
              <a:rPr lang="en-US" altLang="en-US" dirty="0"/>
              <a:t>Often allocated from a free-memory pool</a:t>
            </a:r>
          </a:p>
          <a:p>
            <a:pPr lvl="1"/>
            <a:r>
              <a:rPr lang="en-US" altLang="en-US" dirty="0"/>
              <a:t>Kernel requests memory for structures of varying sizes</a:t>
            </a:r>
          </a:p>
          <a:p>
            <a:pPr lvl="1"/>
            <a:r>
              <a:rPr lang="en-US" altLang="en-US" dirty="0"/>
              <a:t>Some kernel memory needs to be contiguous</a:t>
            </a:r>
          </a:p>
          <a:p>
            <a:pPr lvl="2"/>
            <a:r>
              <a:rPr lang="en-US" altLang="en-US" dirty="0"/>
              <a:t>i.e., for device I/O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BEDF62A2-64B7-43DA-94A9-5E4FB7691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924" y="23142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Buddy System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E5CAAA64-09C4-4B7D-B67B-72A26393B1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354" y="1108305"/>
            <a:ext cx="7728794" cy="5243512"/>
          </a:xfrm>
        </p:spPr>
        <p:txBody>
          <a:bodyPr/>
          <a:lstStyle/>
          <a:p>
            <a:r>
              <a:rPr lang="en-US" altLang="en-US" dirty="0"/>
              <a:t>Allocates memory from fixed-size segment consisting of physically-contiguous pages</a:t>
            </a:r>
          </a:p>
          <a:p>
            <a:r>
              <a:rPr lang="en-US" altLang="en-US" dirty="0"/>
              <a:t>Memory allocated using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power-of-2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allocator</a:t>
            </a:r>
          </a:p>
          <a:p>
            <a:pPr lvl="1"/>
            <a:r>
              <a:rPr lang="en-US" altLang="en-US" dirty="0"/>
              <a:t>Satisfies requests in units sized as power of 2</a:t>
            </a:r>
          </a:p>
          <a:p>
            <a:pPr lvl="1"/>
            <a:r>
              <a:rPr lang="en-US" altLang="en-US" dirty="0"/>
              <a:t>Request rounded up to next highest power of 2</a:t>
            </a:r>
          </a:p>
          <a:p>
            <a:pPr lvl="1"/>
            <a:r>
              <a:rPr lang="en-US" altLang="en-US" dirty="0"/>
              <a:t>When smaller allocation needed than is available, current chunk split into two buddies of next-lower power of 2</a:t>
            </a:r>
          </a:p>
          <a:p>
            <a:pPr lvl="2"/>
            <a:r>
              <a:rPr lang="en-US" altLang="en-US" dirty="0"/>
              <a:t>Continue until appropriate sized chunk available</a:t>
            </a:r>
          </a:p>
          <a:p>
            <a:r>
              <a:rPr lang="en-US" altLang="en-US" dirty="0"/>
              <a:t>For example, assume 256KB chunk available, kernel requests 21KB</a:t>
            </a:r>
          </a:p>
          <a:p>
            <a:pPr lvl="1"/>
            <a:r>
              <a:rPr lang="en-US" altLang="en-US" dirty="0"/>
              <a:t>Split into A</a:t>
            </a:r>
            <a:r>
              <a:rPr lang="en-US" altLang="en-US" baseline="-25000" dirty="0"/>
              <a:t>L</a:t>
            </a:r>
            <a:r>
              <a:rPr lang="en-US" altLang="en-US" dirty="0"/>
              <a:t> </a:t>
            </a:r>
            <a:r>
              <a:rPr lang="en-US" altLang="en-US" baseline="-25000" dirty="0"/>
              <a:t>and</a:t>
            </a:r>
            <a:r>
              <a:rPr lang="en-US" altLang="en-US" dirty="0"/>
              <a:t> A</a:t>
            </a:r>
            <a:r>
              <a:rPr lang="en-US" altLang="en-US" baseline="-25000" dirty="0"/>
              <a:t>R</a:t>
            </a:r>
            <a:r>
              <a:rPr lang="en-US" altLang="en-US" dirty="0"/>
              <a:t> of 128KB each</a:t>
            </a:r>
          </a:p>
          <a:p>
            <a:pPr lvl="2"/>
            <a:r>
              <a:rPr lang="en-US" altLang="en-US" dirty="0"/>
              <a:t>One further divided into B</a:t>
            </a:r>
            <a:r>
              <a:rPr lang="en-US" altLang="en-US" baseline="-25000" dirty="0"/>
              <a:t>L</a:t>
            </a:r>
            <a:r>
              <a:rPr lang="en-US" altLang="en-US" dirty="0"/>
              <a:t> and B</a:t>
            </a:r>
            <a:r>
              <a:rPr lang="en-US" altLang="en-US" baseline="-25000" dirty="0"/>
              <a:t>R</a:t>
            </a:r>
            <a:r>
              <a:rPr lang="en-US" altLang="en-US" dirty="0"/>
              <a:t> of 64KB</a:t>
            </a:r>
          </a:p>
          <a:p>
            <a:pPr lvl="3"/>
            <a:r>
              <a:rPr lang="en-US" altLang="en-US" dirty="0"/>
              <a:t>One further into C</a:t>
            </a:r>
            <a:r>
              <a:rPr lang="en-US" altLang="en-US" baseline="-25000" dirty="0"/>
              <a:t>L</a:t>
            </a:r>
            <a:r>
              <a:rPr lang="en-US" altLang="en-US" dirty="0"/>
              <a:t> and C</a:t>
            </a:r>
            <a:r>
              <a:rPr lang="en-US" altLang="en-US" baseline="-25000" dirty="0"/>
              <a:t>R</a:t>
            </a:r>
            <a:r>
              <a:rPr lang="en-US" altLang="en-US" dirty="0"/>
              <a:t> of 32KB each – one used to satisfy request</a:t>
            </a:r>
          </a:p>
          <a:p>
            <a:r>
              <a:rPr lang="en-US" altLang="en-US" dirty="0"/>
              <a:t>Advantage – quickly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coalesce</a:t>
            </a:r>
            <a:r>
              <a:rPr lang="en-US" altLang="en-US" dirty="0"/>
              <a:t> unused chunks into larger chunk</a:t>
            </a:r>
          </a:p>
          <a:p>
            <a:r>
              <a:rPr lang="en-US" altLang="en-US" dirty="0"/>
              <a:t>Disadvantage - fragmentation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3D7F2BFD-A139-44E1-A8C4-15AD88D115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6328" y="248268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Buddy System Allocator</a:t>
            </a:r>
          </a:p>
        </p:txBody>
      </p:sp>
      <p:pic>
        <p:nvPicPr>
          <p:cNvPr id="68611" name="Picture 1" descr="9_26.pdf">
            <a:extLst>
              <a:ext uri="{FF2B5EF4-FFF2-40B4-BE49-F238E27FC236}">
                <a16:creationId xmlns:a16="http://schemas.microsoft.com/office/drawing/2014/main" id="{869C8A9C-EF25-4003-820B-18102B316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268413"/>
            <a:ext cx="40830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EDA6288A-EB91-479B-96DE-A3D011B247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828" y="244899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/>
              <a:t>Slab Allocator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47A21D0E-511D-4C65-997E-BBF66953E2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408" y="1174398"/>
            <a:ext cx="7605712" cy="5046662"/>
          </a:xfrm>
        </p:spPr>
        <p:txBody>
          <a:bodyPr/>
          <a:lstStyle/>
          <a:p>
            <a:r>
              <a:rPr lang="en-US" altLang="en-US" dirty="0"/>
              <a:t>Alternate strategy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Slab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one or more physically contiguous pages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consists of one or more slabs</a:t>
            </a:r>
            <a:endParaRPr lang="en-US" altLang="en-US" sz="800" dirty="0"/>
          </a:p>
          <a:p>
            <a:r>
              <a:rPr lang="en-US" altLang="en-US" dirty="0"/>
              <a:t>Single cache for each unique kernel data structure</a:t>
            </a:r>
          </a:p>
          <a:p>
            <a:pPr lvl="1"/>
            <a:r>
              <a:rPr lang="en-US" altLang="en-US" dirty="0"/>
              <a:t>Each cache filled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objects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instantiations of the data structure</a:t>
            </a:r>
            <a:endParaRPr lang="en-US" altLang="en-US" sz="800" dirty="0"/>
          </a:p>
          <a:p>
            <a:r>
              <a:rPr lang="en-US" altLang="en-US" dirty="0"/>
              <a:t>When cache created, filled with objects marked as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</a:t>
            </a:r>
            <a:endParaRPr lang="en-US" altLang="en-US" sz="800" b="1" dirty="0"/>
          </a:p>
          <a:p>
            <a:r>
              <a:rPr lang="en-US" altLang="en-US" dirty="0"/>
              <a:t>When structures stored, objects marked as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used</a:t>
            </a:r>
            <a:endParaRPr lang="en-US" altLang="en-US" sz="800" b="1" dirty="0"/>
          </a:p>
          <a:p>
            <a:r>
              <a:rPr lang="en-US" altLang="en-US" dirty="0"/>
              <a:t>If slab is full of used objects, next object allocated from empty slab</a:t>
            </a:r>
          </a:p>
          <a:p>
            <a:pPr lvl="1"/>
            <a:r>
              <a:rPr lang="en-US" altLang="en-US" dirty="0"/>
              <a:t>If no empty slabs, new slab allocated</a:t>
            </a:r>
            <a:endParaRPr lang="en-US" altLang="en-US" sz="800" dirty="0"/>
          </a:p>
          <a:p>
            <a:r>
              <a:rPr lang="en-US" altLang="en-US" dirty="0"/>
              <a:t>Benefits include no fragmentation, fast memory request satisfaction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4A40E11A-B2D5-4E29-BF39-6BA9D3D284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8996" y="238161"/>
            <a:ext cx="7635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Allocation</a:t>
            </a:r>
          </a:p>
        </p:txBody>
      </p:sp>
      <p:pic>
        <p:nvPicPr>
          <p:cNvPr id="70659" name="Picture 1" descr="9_27.pdf">
            <a:extLst>
              <a:ext uri="{FF2B5EF4-FFF2-40B4-BE49-F238E27FC236}">
                <a16:creationId xmlns:a16="http://schemas.microsoft.com/office/drawing/2014/main" id="{0BAC7363-1517-4813-8378-BDB9D65AA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1182688"/>
            <a:ext cx="5129213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83762B59-BFC2-467F-AE33-A4E58A10E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2506" y="235568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Allocator in Linux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22327191-B344-4706-B7BA-4B24E2E936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408" y="1167854"/>
            <a:ext cx="7501810" cy="5214937"/>
          </a:xfrm>
        </p:spPr>
        <p:txBody>
          <a:bodyPr/>
          <a:lstStyle/>
          <a:p>
            <a:r>
              <a:rPr lang="en-US" altLang="en-US" dirty="0"/>
              <a:t>For example process descriptor is of type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endParaRPr lang="en-US" altLang="en-US" dirty="0"/>
          </a:p>
          <a:p>
            <a:r>
              <a:rPr lang="en-US" altLang="en-US" dirty="0" err="1"/>
              <a:t>Approx</a:t>
            </a:r>
            <a:r>
              <a:rPr lang="en-US" altLang="en-US" dirty="0"/>
              <a:t> 1.7KB of memory</a:t>
            </a:r>
          </a:p>
          <a:p>
            <a:r>
              <a:rPr lang="en-US" altLang="en-US" dirty="0"/>
              <a:t>New task -&gt; allocate new struct from cache</a:t>
            </a:r>
          </a:p>
          <a:p>
            <a:pPr lvl="1"/>
            <a:r>
              <a:rPr lang="en-US" altLang="en-US" dirty="0"/>
              <a:t>Will use existing free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endParaRPr lang="en-US" altLang="en-US" dirty="0"/>
          </a:p>
          <a:p>
            <a:r>
              <a:rPr lang="en-US" altLang="en-US" dirty="0"/>
              <a:t>Slab can be in three possible states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Full – all used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Empty – all free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Partial – mix of free and used</a:t>
            </a:r>
          </a:p>
          <a:p>
            <a:r>
              <a:rPr lang="en-US" altLang="en-US" dirty="0"/>
              <a:t>Upon request, slab allocator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Uses free struct in partial slab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If none, takes one from empty slab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If no empty slab, create new empty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88334937-C42E-4E7B-B0E3-358B7E8083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5713" y="216162"/>
            <a:ext cx="8080375" cy="60801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Virtual Memory That is Larger Than Physical Memory</a:t>
            </a:r>
          </a:p>
        </p:txBody>
      </p:sp>
      <p:pic>
        <p:nvPicPr>
          <p:cNvPr id="10243" name="Picture 4" descr="B:\os-book\os10-dir\Slides-WORK-area\Figures-dir\ch10\JPG-dir\10_01.jpg">
            <a:extLst>
              <a:ext uri="{FF2B5EF4-FFF2-40B4-BE49-F238E27FC236}">
                <a16:creationId xmlns:a16="http://schemas.microsoft.com/office/drawing/2014/main" id="{75959D58-FD0D-4362-987B-001456C2B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457325"/>
            <a:ext cx="5459413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3750BB86-BC72-482A-B3BB-E6EF83BAB2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5142" y="244899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Allocator in Linux (Cont.)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AEE52FFE-7E13-4422-8E6C-50D405110C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142" y="1103313"/>
            <a:ext cx="7605712" cy="5214937"/>
          </a:xfrm>
        </p:spPr>
        <p:txBody>
          <a:bodyPr/>
          <a:lstStyle/>
          <a:p>
            <a:r>
              <a:rPr lang="en-US" altLang="en-US" dirty="0"/>
              <a:t>Slab started in Solaris, now wide-spread for both kernel mode and user memory in various OSes</a:t>
            </a:r>
          </a:p>
          <a:p>
            <a:r>
              <a:rPr lang="en-US" altLang="en-US" dirty="0"/>
              <a:t>Linux  2.2 had SLAB, now has both SLOB and SLUB allocators</a:t>
            </a:r>
          </a:p>
          <a:p>
            <a:pPr lvl="1"/>
            <a:r>
              <a:rPr lang="en-US" altLang="en-US" dirty="0"/>
              <a:t>SLOB for systems with limited memory</a:t>
            </a:r>
          </a:p>
          <a:p>
            <a:pPr lvl="2"/>
            <a:r>
              <a:rPr lang="en-US" altLang="en-US" dirty="0"/>
              <a:t>Simple List of Blocks – maintains 3 list objects for small, medium, large objects</a:t>
            </a:r>
          </a:p>
          <a:p>
            <a:pPr lvl="1"/>
            <a:r>
              <a:rPr lang="en-US" altLang="en-US" dirty="0"/>
              <a:t>SLUB is performance-optimized SLAB removes per-CPU queues, metadata stored in page structure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B76758C-1E6C-4B95-A8AA-7E0A28DAC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8867" y="24489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Other Considerations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48081149-F761-4B98-AC52-65D65BDA95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570" y="1170217"/>
            <a:ext cx="7027251" cy="4908550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en-US" dirty="0"/>
              <a:t>Prepaging </a:t>
            </a:r>
          </a:p>
          <a:p>
            <a:pPr>
              <a:defRPr/>
            </a:pPr>
            <a:r>
              <a:rPr lang="en-US" altLang="en-US" dirty="0"/>
              <a:t>Page size</a:t>
            </a:r>
          </a:p>
          <a:p>
            <a:pPr>
              <a:defRPr/>
            </a:pPr>
            <a:r>
              <a:rPr lang="en-US" altLang="en-US" dirty="0"/>
              <a:t>TLB reach</a:t>
            </a:r>
          </a:p>
          <a:p>
            <a:pPr>
              <a:defRPr/>
            </a:pPr>
            <a:r>
              <a:rPr lang="en-US" altLang="en-US" dirty="0"/>
              <a:t>Inverted page table</a:t>
            </a:r>
          </a:p>
          <a:p>
            <a:pPr>
              <a:defRPr/>
            </a:pPr>
            <a:r>
              <a:rPr lang="en-US" altLang="en-US" dirty="0"/>
              <a:t>Program structure</a:t>
            </a:r>
          </a:p>
          <a:p>
            <a:pPr>
              <a:defRPr/>
            </a:pPr>
            <a:r>
              <a:rPr lang="en-US" altLang="en-US" dirty="0"/>
              <a:t>I/O interlock and page locking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lvl="8">
              <a:buFontTx/>
              <a:buNone/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1CDB9EE0-6EEF-4CAE-AF4B-D8E6BB27BC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3595" y="235568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Prepaging</a:t>
            </a:r>
            <a:endParaRPr lang="en-US" altLang="en-US" dirty="0"/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AABE17C3-5680-4983-895A-8012E260D6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1" y="1170217"/>
            <a:ext cx="7697752" cy="4908550"/>
          </a:xfrm>
        </p:spPr>
        <p:txBody>
          <a:bodyPr/>
          <a:lstStyle/>
          <a:p>
            <a:r>
              <a:rPr lang="en-US" altLang="en-US" dirty="0"/>
              <a:t>To reduce the large number of page faults that occurs at process startup</a:t>
            </a:r>
          </a:p>
          <a:p>
            <a:r>
              <a:rPr lang="en-US" altLang="en-US" dirty="0" err="1"/>
              <a:t>Prepage</a:t>
            </a:r>
            <a:r>
              <a:rPr lang="en-US" altLang="en-US" dirty="0"/>
              <a:t> all or some of the pages a process will need, before they are referenced</a:t>
            </a:r>
          </a:p>
          <a:p>
            <a:r>
              <a:rPr lang="en-US" altLang="en-US" dirty="0"/>
              <a:t>But if </a:t>
            </a:r>
            <a:r>
              <a:rPr lang="en-US" altLang="en-US" dirty="0" err="1"/>
              <a:t>prepaged</a:t>
            </a:r>
            <a:r>
              <a:rPr lang="en-US" altLang="en-US" dirty="0"/>
              <a:t> pages are unused, I/O and memory was wasted</a:t>
            </a:r>
          </a:p>
          <a:p>
            <a:r>
              <a:rPr lang="en-US" altLang="en-US" dirty="0"/>
              <a:t>Assume </a:t>
            </a:r>
            <a:r>
              <a:rPr lang="en-US" altLang="en-US" i="1" dirty="0"/>
              <a:t>s</a:t>
            </a:r>
            <a:r>
              <a:rPr lang="en-US" altLang="en-US" dirty="0"/>
              <a:t> pages are </a:t>
            </a:r>
            <a:r>
              <a:rPr lang="en-US" altLang="en-US" dirty="0" err="1"/>
              <a:t>prepaged</a:t>
            </a:r>
            <a:r>
              <a:rPr lang="en-US" altLang="en-US" dirty="0"/>
              <a:t> and </a:t>
            </a:r>
            <a:r>
              <a:rPr lang="el-GR" altLang="en-US" i="1" dirty="0"/>
              <a:t>α</a:t>
            </a:r>
            <a:r>
              <a:rPr lang="en-US" altLang="en-US" i="1" dirty="0"/>
              <a:t> </a:t>
            </a:r>
            <a:r>
              <a:rPr lang="en-US" altLang="en-US" dirty="0"/>
              <a:t>of the pages is used</a:t>
            </a:r>
          </a:p>
          <a:p>
            <a:pPr lvl="1"/>
            <a:r>
              <a:rPr lang="en-US" altLang="en-US" dirty="0"/>
              <a:t>Is cost of </a:t>
            </a:r>
            <a:r>
              <a:rPr lang="en-US" altLang="en-US" b="1" i="1" dirty="0"/>
              <a:t>s * </a:t>
            </a:r>
            <a:r>
              <a:rPr lang="el-GR" altLang="en-US" b="1" i="1" dirty="0"/>
              <a:t>α</a:t>
            </a:r>
            <a:r>
              <a:rPr lang="en-US" altLang="en-US" b="1" i="1" dirty="0"/>
              <a:t>  </a:t>
            </a:r>
            <a:r>
              <a:rPr lang="en-US" altLang="en-US" dirty="0"/>
              <a:t>save pages faults &gt; or &lt; than the cost of </a:t>
            </a:r>
            <a:r>
              <a:rPr lang="en-US" altLang="en-US" dirty="0" err="1"/>
              <a:t>prepaging</a:t>
            </a:r>
            <a:r>
              <a:rPr lang="en-US" altLang="en-US" i="1" dirty="0"/>
              <a:t> </a:t>
            </a:r>
            <a:br>
              <a:rPr lang="en-US" altLang="en-US" i="1" dirty="0"/>
            </a:br>
            <a:r>
              <a:rPr lang="en-US" altLang="en-US" b="1" i="1" dirty="0"/>
              <a:t>s * (1- </a:t>
            </a:r>
            <a:r>
              <a:rPr lang="el-GR" altLang="en-US" b="1" i="1" dirty="0"/>
              <a:t>α</a:t>
            </a:r>
            <a:r>
              <a:rPr lang="en-US" altLang="en-US" b="1" i="1" dirty="0"/>
              <a:t>) </a:t>
            </a:r>
            <a:r>
              <a:rPr lang="en-US" altLang="en-US" dirty="0"/>
              <a:t>unnecessary pages</a:t>
            </a:r>
            <a:r>
              <a:rPr lang="en-US" altLang="en-US" i="1" dirty="0"/>
              <a:t>?  </a:t>
            </a:r>
          </a:p>
          <a:p>
            <a:pPr lvl="1"/>
            <a:r>
              <a:rPr lang="el-GR" altLang="en-US" b="1" i="1" dirty="0"/>
              <a:t>α</a:t>
            </a:r>
            <a:r>
              <a:rPr lang="en-US" altLang="en-US" i="1" dirty="0"/>
              <a:t> </a:t>
            </a:r>
            <a:r>
              <a:rPr lang="en-US" altLang="en-US" dirty="0"/>
              <a:t>near zero </a:t>
            </a:r>
            <a:r>
              <a:rPr lang="en-US" altLang="en-US" dirty="0">
                <a:sym typeface="Symbol" panose="05050102010706020507" pitchFamily="18" charset="2"/>
              </a:rPr>
              <a:t> </a:t>
            </a:r>
            <a:r>
              <a:rPr lang="en-US" altLang="en-US" dirty="0" err="1">
                <a:sym typeface="Symbol" panose="05050102010706020507" pitchFamily="18" charset="2"/>
              </a:rPr>
              <a:t>prepaging</a:t>
            </a:r>
            <a:r>
              <a:rPr lang="en-US" altLang="en-US" dirty="0">
                <a:sym typeface="Symbol" panose="05050102010706020507" pitchFamily="18" charset="2"/>
              </a:rPr>
              <a:t> loses</a:t>
            </a:r>
            <a:r>
              <a:rPr lang="en-US" altLang="en-US" dirty="0"/>
              <a:t>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AB72313-E0CB-45E4-B313-0796730820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2530" y="228830"/>
            <a:ext cx="74310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Size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6DC9D45D-D520-4D10-ABA7-FAA4AD8B0F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4763" y="1153954"/>
            <a:ext cx="7654085" cy="4759325"/>
          </a:xfrm>
        </p:spPr>
        <p:txBody>
          <a:bodyPr/>
          <a:lstStyle/>
          <a:p>
            <a:r>
              <a:rPr lang="en-US" altLang="en-US" dirty="0"/>
              <a:t>Sometimes OS designers have a choice</a:t>
            </a:r>
          </a:p>
          <a:p>
            <a:pPr lvl="1"/>
            <a:r>
              <a:rPr lang="en-US" altLang="en-US" dirty="0"/>
              <a:t>Especially if running on custom-built CPU</a:t>
            </a:r>
          </a:p>
          <a:p>
            <a:r>
              <a:rPr lang="en-US" altLang="en-US" dirty="0"/>
              <a:t>Page size selection must take into consideration:</a:t>
            </a:r>
          </a:p>
          <a:p>
            <a:pPr lvl="1"/>
            <a:r>
              <a:rPr lang="en-US" altLang="en-US" dirty="0"/>
              <a:t>Fragmentation</a:t>
            </a:r>
          </a:p>
          <a:p>
            <a:pPr lvl="1"/>
            <a:r>
              <a:rPr lang="en-US" altLang="en-US" dirty="0"/>
              <a:t>Page table size 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Resolution</a:t>
            </a:r>
          </a:p>
          <a:p>
            <a:pPr lvl="1"/>
            <a:r>
              <a:rPr lang="en-US" altLang="en-US" dirty="0"/>
              <a:t>I/O overhead</a:t>
            </a:r>
          </a:p>
          <a:p>
            <a:pPr lvl="1"/>
            <a:r>
              <a:rPr lang="en-US" altLang="en-US" dirty="0"/>
              <a:t>Number of page faults</a:t>
            </a:r>
          </a:p>
          <a:p>
            <a:pPr lvl="1"/>
            <a:r>
              <a:rPr lang="en-US" altLang="en-US" dirty="0"/>
              <a:t>Locality</a:t>
            </a:r>
          </a:p>
          <a:p>
            <a:pPr lvl="1"/>
            <a:r>
              <a:rPr lang="en-US" altLang="en-US" dirty="0"/>
              <a:t>TLB size and effectiveness</a:t>
            </a:r>
          </a:p>
          <a:p>
            <a:r>
              <a:rPr lang="en-US" altLang="en-US" dirty="0"/>
              <a:t>Always power of 2, usually in the range 2</a:t>
            </a:r>
            <a:r>
              <a:rPr lang="en-US" altLang="en-US" baseline="30000" dirty="0"/>
              <a:t>12</a:t>
            </a:r>
            <a:r>
              <a:rPr lang="en-US" altLang="en-US" dirty="0"/>
              <a:t> (4,096 bytes) to 2</a:t>
            </a:r>
            <a:r>
              <a:rPr lang="en-US" altLang="en-US" baseline="30000" dirty="0"/>
              <a:t>22</a:t>
            </a:r>
            <a:r>
              <a:rPr lang="en-US" altLang="en-US" dirty="0"/>
              <a:t> (4,194,304 bytes)</a:t>
            </a:r>
          </a:p>
          <a:p>
            <a:r>
              <a:rPr lang="en-US" altLang="en-US" dirty="0"/>
              <a:t>On average, growing over time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9FEBEE20-4A5C-413A-B000-3484CAD427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7921691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TLB Reach 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EA8B1F0E-2841-4D45-8806-4D0968518C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737" y="1165225"/>
            <a:ext cx="7694612" cy="4418013"/>
          </a:xfrm>
        </p:spPr>
        <p:txBody>
          <a:bodyPr/>
          <a:lstStyle/>
          <a:p>
            <a:r>
              <a:rPr lang="en-US" altLang="en-US" dirty="0"/>
              <a:t>TLB Reach - The amount of memory accessible from the TLB</a:t>
            </a:r>
            <a:endParaRPr lang="en-US" altLang="en-US" sz="800" dirty="0"/>
          </a:p>
          <a:p>
            <a:r>
              <a:rPr lang="en-US" altLang="en-US" dirty="0"/>
              <a:t>TLB Reach = (TLB Size) X (Page Size)</a:t>
            </a:r>
            <a:endParaRPr lang="en-US" altLang="en-US" sz="800" dirty="0"/>
          </a:p>
          <a:p>
            <a:r>
              <a:rPr lang="en-US" altLang="en-US" dirty="0"/>
              <a:t>Ideally, the working set of each process is stored in the TLB</a:t>
            </a:r>
          </a:p>
          <a:p>
            <a:pPr lvl="1"/>
            <a:r>
              <a:rPr lang="en-US" altLang="en-US" dirty="0"/>
              <a:t>Otherwise there is a high degree of page faults</a:t>
            </a:r>
            <a:endParaRPr lang="en-US" altLang="en-US" sz="800" dirty="0"/>
          </a:p>
          <a:p>
            <a:r>
              <a:rPr lang="en-US" altLang="en-US" dirty="0"/>
              <a:t>Increase the Page Size</a:t>
            </a:r>
          </a:p>
          <a:p>
            <a:pPr lvl="1"/>
            <a:r>
              <a:rPr lang="en-US" altLang="en-US" dirty="0"/>
              <a:t>This may lead to an increase in fragmentation as not all applications require a large page size</a:t>
            </a:r>
            <a:endParaRPr lang="en-US" altLang="en-US" sz="800" dirty="0"/>
          </a:p>
          <a:p>
            <a:r>
              <a:rPr lang="en-US" altLang="en-US" dirty="0"/>
              <a:t>Provide Multiple Page Sizes</a:t>
            </a:r>
          </a:p>
          <a:p>
            <a:pPr lvl="1"/>
            <a:r>
              <a:rPr lang="en-US" altLang="en-US" dirty="0"/>
              <a:t>This allows applications that require larger page sizes the opportunity to use them without an increase in fragmentation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15C91CD0-BB6D-4937-B73B-85F51EAE2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7928" y="238161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Program Structure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29508830-6713-4F82-846C-6E4BBB6AC8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8" y="1104900"/>
            <a:ext cx="7548562" cy="49958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Program structure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int[128,128] data;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Each row is stored in one page 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Program 1 	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                for (j = 0; j &lt;128; j++)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for (i = 0; i &lt; 128; i++)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      data[i,j] = 0;</a:t>
            </a:r>
            <a:br>
              <a:rPr lang="en-US" altLang="en-US">
                <a:latin typeface="Courier New" panose="02070309020205020404" pitchFamily="49" charset="0"/>
              </a:rPr>
            </a:br>
            <a:endParaRPr lang="en-US" altLang="en-US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/>
              <a:t>     128 x 128 = 16,384 page faults </a:t>
            </a:r>
            <a:br>
              <a:rPr lang="en-US" altLang="en-US"/>
            </a:br>
            <a:endParaRPr lang="en-US" altLang="en-US"/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Program 2 	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             for (i = 0; i &lt; 128; i++)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for (j = 0; j &lt; 128; j++)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   data[i,j] = 0;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br>
              <a:rPr lang="en-US" altLang="en-US"/>
            </a:br>
            <a:r>
              <a:rPr lang="en-US" altLang="en-US"/>
              <a:t>128 page faults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44F98523-3E2E-4E25-A9ED-1A78B98D42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7203" y="244123"/>
            <a:ext cx="7800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I/O interlock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0E0BF8FC-FB9A-4B67-A07C-AD1B490A7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54" y="1193800"/>
            <a:ext cx="3929063" cy="445928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I/O Interlock </a:t>
            </a:r>
            <a:r>
              <a:rPr lang="en-US" altLang="en-US" dirty="0"/>
              <a:t>– Pages must sometimes be locked into memory</a:t>
            </a:r>
          </a:p>
          <a:p>
            <a:r>
              <a:rPr lang="en-US" altLang="en-US" dirty="0"/>
              <a:t>Consider I/O - Pages that are used for copying a file from a device must be locked from being selected for eviction by a page replacement algorithm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Pinning</a:t>
            </a:r>
            <a:r>
              <a:rPr lang="en-US" altLang="en-US" dirty="0"/>
              <a:t> of pages to lock into memory</a:t>
            </a:r>
          </a:p>
        </p:txBody>
      </p:sp>
      <p:pic>
        <p:nvPicPr>
          <p:cNvPr id="78852" name="Picture 5">
            <a:extLst>
              <a:ext uri="{FF2B5EF4-FFF2-40B4-BE49-F238E27FC236}">
                <a16:creationId xmlns:a16="http://schemas.microsoft.com/office/drawing/2014/main" id="{FBB37575-E6A2-42DB-B423-BAB349CD3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1430338"/>
            <a:ext cx="2733675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041B9075-5D3D-4C1F-BC2C-515609508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7009" y="241529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Examples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6623A637-B9A8-4EB5-9D3A-3D41FDDB22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36" y="1435100"/>
            <a:ext cx="7351712" cy="4483100"/>
          </a:xfrm>
        </p:spPr>
        <p:txBody>
          <a:bodyPr/>
          <a:lstStyle/>
          <a:p>
            <a:r>
              <a:rPr lang="en-US" altLang="en-US" dirty="0"/>
              <a:t>Windows</a:t>
            </a:r>
          </a:p>
          <a:p>
            <a:endParaRPr lang="en-US" altLang="en-US" dirty="0"/>
          </a:p>
          <a:p>
            <a:r>
              <a:rPr lang="en-US" altLang="en-US" dirty="0"/>
              <a:t>Solaris 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D8E3548C-E30B-4E4A-B512-89B05FD391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5230" y="23479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A7A5EE0C-B6B1-4A7D-8E79-BF30FDC858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608" y="1194872"/>
            <a:ext cx="7296150" cy="5299075"/>
          </a:xfrm>
        </p:spPr>
        <p:txBody>
          <a:bodyPr/>
          <a:lstStyle/>
          <a:p>
            <a:r>
              <a:rPr lang="en-US" altLang="en-US" dirty="0"/>
              <a:t>Uses demand paging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clustering</a:t>
            </a:r>
            <a:r>
              <a:rPr lang="en-US" altLang="en-US" dirty="0"/>
              <a:t>. Clustering brings in pages surrounding the faulting page</a:t>
            </a:r>
            <a:endParaRPr lang="en-US" altLang="en-US" sz="800" dirty="0"/>
          </a:p>
          <a:p>
            <a:r>
              <a:rPr lang="en-US" altLang="en-US" dirty="0"/>
              <a:t>Processes are assigned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working set minimum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working set maximum</a:t>
            </a:r>
          </a:p>
          <a:p>
            <a:r>
              <a:rPr lang="en-US" altLang="en-US" dirty="0"/>
              <a:t>Working set minimum is the minimum number of pages the process is guaranteed to have in memory</a:t>
            </a:r>
            <a:endParaRPr lang="en-US" altLang="en-US" sz="800" dirty="0"/>
          </a:p>
          <a:p>
            <a:r>
              <a:rPr lang="en-US" altLang="en-US" dirty="0"/>
              <a:t>A process may be assigned as many pages up to its working set maximum</a:t>
            </a:r>
            <a:endParaRPr lang="en-US" altLang="en-US" sz="800" dirty="0"/>
          </a:p>
          <a:p>
            <a:r>
              <a:rPr lang="en-US" altLang="en-US" dirty="0"/>
              <a:t>When the amount of free memory in the system falls below a threshold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, automatic working set trimming </a:t>
            </a:r>
            <a:r>
              <a:rPr lang="en-US" altLang="en-US" dirty="0"/>
              <a:t>is performed to restore the amount of free memory</a:t>
            </a:r>
            <a:endParaRPr lang="en-US" altLang="en-US" sz="800" dirty="0"/>
          </a:p>
          <a:p>
            <a:r>
              <a:rPr lang="en-US" altLang="en-US" dirty="0"/>
              <a:t>Working set trimming removes pages from processes that have pages in excess of their working set minimum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101AC173-6623-4D14-9B01-97F8273AE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334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Solaris 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476DC346-6E9C-4988-BE9D-C95801A48C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49" y="1226231"/>
            <a:ext cx="7704883" cy="5386387"/>
          </a:xfrm>
        </p:spPr>
        <p:txBody>
          <a:bodyPr/>
          <a:lstStyle/>
          <a:p>
            <a:r>
              <a:rPr lang="en-US" altLang="en-US" dirty="0"/>
              <a:t>Maintains a list of free pages to assign faulting processes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Lotsfree</a:t>
            </a:r>
            <a:r>
              <a:rPr lang="en-US" altLang="en-US" dirty="0"/>
              <a:t> – threshold parameter (amount of free memory) to begin paging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Desfree</a:t>
            </a:r>
            <a:r>
              <a:rPr lang="en-US" altLang="en-US" dirty="0"/>
              <a:t> – threshold parameter to increasing paging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Minfree</a:t>
            </a:r>
            <a:r>
              <a:rPr lang="en-US" altLang="en-US" dirty="0"/>
              <a:t> – threshold parameter to being swapping</a:t>
            </a:r>
            <a:endParaRPr lang="en-US" altLang="en-US" sz="800" dirty="0"/>
          </a:p>
          <a:p>
            <a:r>
              <a:rPr lang="en-US" altLang="en-US" dirty="0"/>
              <a:t>Paging is performed by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dirty="0"/>
              <a:t> process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dirty="0"/>
              <a:t> scans pages using modified clock algorithm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Scanrate</a:t>
            </a:r>
            <a:r>
              <a:rPr lang="en-US" altLang="en-US" dirty="0"/>
              <a:t> is the rate at which pages are scanned. This ranges from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slowscan</a:t>
            </a:r>
            <a:r>
              <a:rPr lang="en-US" altLang="en-US" dirty="0"/>
              <a:t> to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fastscan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dirty="0"/>
              <a:t> is called more frequently depending upon the amount of free memory available</a:t>
            </a:r>
          </a:p>
          <a:p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Priority paging </a:t>
            </a:r>
            <a:r>
              <a:rPr lang="en-US" altLang="en-US" dirty="0"/>
              <a:t>gives priority to process code pages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0F0B8DB-E097-4BE3-81BB-00866E68F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232199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Virtual-address Space</a:t>
            </a:r>
          </a:p>
        </p:txBody>
      </p:sp>
      <p:pic>
        <p:nvPicPr>
          <p:cNvPr id="11267" name="Picture 5">
            <a:extLst>
              <a:ext uri="{FF2B5EF4-FFF2-40B4-BE49-F238E27FC236}">
                <a16:creationId xmlns:a16="http://schemas.microsoft.com/office/drawing/2014/main" id="{E67654BE-83C9-4844-8B55-CE9FFDB0F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1274763"/>
            <a:ext cx="2063750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3">
            <a:extLst>
              <a:ext uri="{FF2B5EF4-FFF2-40B4-BE49-F238E27FC236}">
                <a16:creationId xmlns:a16="http://schemas.microsoft.com/office/drawing/2014/main" id="{2B1431A7-1D96-4E21-A5C9-CBD53450B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1119188"/>
            <a:ext cx="4404599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550988" indent="-32543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Usually design logical address space for stack to start at Max logical address and grow “down” while heap grows “up”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Maximizes address space use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Unused address space between the two is hole</a:t>
            </a:r>
          </a:p>
          <a:p>
            <a:pPr lvl="2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</a:pPr>
            <a:r>
              <a:rPr kumimoji="1" lang="en-US" altLang="en-US" sz="1600" dirty="0">
                <a:latin typeface="Helvetica" panose="020B0604020202020204" pitchFamily="34" charset="0"/>
              </a:rPr>
              <a:t>No physical memory needed until heap or stack grows to a given new page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Enables </a:t>
            </a:r>
            <a:r>
              <a:rPr kumimoji="1" lang="en-US" altLang="en-US" sz="1600" b="1" dirty="0">
                <a:solidFill>
                  <a:srgbClr val="006699"/>
                </a:solidFill>
                <a:latin typeface="+mj-lt"/>
              </a:rPr>
              <a:t>sparse</a:t>
            </a:r>
            <a:r>
              <a:rPr kumimoji="1" lang="en-US" altLang="en-US" sz="16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1600" dirty="0">
                <a:latin typeface="Helvetica" panose="020B0604020202020204" pitchFamily="34" charset="0"/>
              </a:rPr>
              <a:t>address spaces with holes left for growth, dynamically linked libraries, etc.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System libraries shared via mapping into virtual address space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Shared memory by mapping pages read-write into virtual address space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Pages can be shared during </a:t>
            </a:r>
            <a:r>
              <a:rPr kumimoji="1"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kumimoji="1" lang="en-US" altLang="en-US" sz="1600" dirty="0">
                <a:latin typeface="Helvetica" panose="020B0604020202020204" pitchFamily="34" charset="0"/>
                <a:cs typeface="Courier New" panose="02070309020205020404" pitchFamily="49" charset="0"/>
              </a:rPr>
              <a:t>, speeding process creation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None/>
            </a:pPr>
            <a:r>
              <a:rPr kumimoji="1" lang="en-US" altLang="en-US" sz="1600" dirty="0">
                <a:latin typeface="Helvetica" panose="020B0604020202020204" pitchFamily="34" charset="0"/>
              </a:rPr>
              <a:t> 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None/>
            </a:pPr>
            <a:endParaRPr kumimoji="1" lang="en-US" altLang="en-US" dirty="0">
              <a:latin typeface="Helvetica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9BECED83-2CA0-002A-D7BB-73BDEF1FF961}"/>
                  </a:ext>
                </a:extLst>
              </p14:cNvPr>
              <p14:cNvContentPartPr/>
              <p14:nvPr/>
            </p14:nvContentPartPr>
            <p14:xfrm>
              <a:off x="3389265" y="4186269"/>
              <a:ext cx="1432080" cy="8136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9BECED83-2CA0-002A-D7BB-73BDEF1FF9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0625" y="4177269"/>
                <a:ext cx="14497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1BBFF5D7-215B-F713-FD25-944E2B95EF37}"/>
                  </a:ext>
                </a:extLst>
              </p14:cNvPr>
              <p14:cNvContentPartPr/>
              <p14:nvPr/>
            </p14:nvContentPartPr>
            <p14:xfrm>
              <a:off x="1403865" y="4463469"/>
              <a:ext cx="610920" cy="1584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1BBFF5D7-215B-F713-FD25-944E2B95EF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4865" y="4454469"/>
                <a:ext cx="6285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B5FF75F0-7472-8BF4-61E3-FBE9D320B7EE}"/>
                  </a:ext>
                </a:extLst>
              </p14:cNvPr>
              <p14:cNvContentPartPr/>
              <p14:nvPr/>
            </p14:nvContentPartPr>
            <p14:xfrm>
              <a:off x="1394505" y="5832189"/>
              <a:ext cx="363600" cy="237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B5FF75F0-7472-8BF4-61E3-FBE9D320B7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85505" y="5823549"/>
                <a:ext cx="38124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群組 6">
            <a:extLst>
              <a:ext uri="{FF2B5EF4-FFF2-40B4-BE49-F238E27FC236}">
                <a16:creationId xmlns:a16="http://schemas.microsoft.com/office/drawing/2014/main" id="{1B696526-E4DF-8BC0-4158-015FC10D9A95}"/>
              </a:ext>
            </a:extLst>
          </p:cNvPr>
          <p:cNvGrpSpPr/>
          <p:nvPr/>
        </p:nvGrpSpPr>
        <p:grpSpPr>
          <a:xfrm>
            <a:off x="2752425" y="5863869"/>
            <a:ext cx="1995480" cy="114480"/>
            <a:chOff x="2752425" y="5863869"/>
            <a:chExt cx="1995480" cy="11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筆跡 4">
                  <a:extLst>
                    <a:ext uri="{FF2B5EF4-FFF2-40B4-BE49-F238E27FC236}">
                      <a16:creationId xmlns:a16="http://schemas.microsoft.com/office/drawing/2014/main" id="{10765085-098D-0A50-DD80-FBB49EE9075B}"/>
                    </a:ext>
                  </a:extLst>
                </p14:cNvPr>
                <p14:cNvContentPartPr/>
                <p14:nvPr/>
              </p14:nvContentPartPr>
              <p14:xfrm>
                <a:off x="2752425" y="5863869"/>
                <a:ext cx="786600" cy="26640"/>
              </p14:xfrm>
            </p:contentPart>
          </mc:Choice>
          <mc:Fallback xmlns="">
            <p:pic>
              <p:nvPicPr>
                <p:cNvPr id="5" name="筆跡 4">
                  <a:extLst>
                    <a:ext uri="{FF2B5EF4-FFF2-40B4-BE49-F238E27FC236}">
                      <a16:creationId xmlns:a16="http://schemas.microsoft.com/office/drawing/2014/main" id="{10765085-098D-0A50-DD80-FBB49EE9075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43425" y="5855229"/>
                  <a:ext cx="804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筆跡 5">
                  <a:extLst>
                    <a:ext uri="{FF2B5EF4-FFF2-40B4-BE49-F238E27FC236}">
                      <a16:creationId xmlns:a16="http://schemas.microsoft.com/office/drawing/2014/main" id="{63878388-AEE6-D73A-E82C-E74413B86CA5}"/>
                    </a:ext>
                  </a:extLst>
                </p14:cNvPr>
                <p14:cNvContentPartPr/>
                <p14:nvPr/>
              </p14:nvContentPartPr>
              <p14:xfrm>
                <a:off x="4090185" y="5929029"/>
                <a:ext cx="657720" cy="49320"/>
              </p14:xfrm>
            </p:contentPart>
          </mc:Choice>
          <mc:Fallback xmlns="">
            <p:pic>
              <p:nvPicPr>
                <p:cNvPr id="6" name="筆跡 5">
                  <a:extLst>
                    <a:ext uri="{FF2B5EF4-FFF2-40B4-BE49-F238E27FC236}">
                      <a16:creationId xmlns:a16="http://schemas.microsoft.com/office/drawing/2014/main" id="{63878388-AEE6-D73A-E82C-E74413B86CA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81185" y="5920389"/>
                  <a:ext cx="675360" cy="669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96B79336-F77F-4785-AFE7-92739DFC25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Solaris 2 Page Scanner</a:t>
            </a:r>
          </a:p>
        </p:txBody>
      </p:sp>
      <p:pic>
        <p:nvPicPr>
          <p:cNvPr id="82947" name="Picture 1" descr="9_29.pdf">
            <a:extLst>
              <a:ext uri="{FF2B5EF4-FFF2-40B4-BE49-F238E27FC236}">
                <a16:creationId xmlns:a16="http://schemas.microsoft.com/office/drawing/2014/main" id="{49CF2EFB-88B2-4276-AD30-C0B818F47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1189038"/>
            <a:ext cx="5454650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2087A24C-814D-4E6C-B047-D9A2C00F07E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10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EC179AE9-9C13-4F7A-BC57-436E09EE12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4826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Performance of Demand Paging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F42AF366-69F3-4C35-B25C-F05C383DA7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081088"/>
            <a:ext cx="7791450" cy="4849812"/>
          </a:xfrm>
        </p:spPr>
        <p:txBody>
          <a:bodyPr/>
          <a:lstStyle/>
          <a:p>
            <a:pPr>
              <a:tabLst>
                <a:tab pos="2163763" algn="l"/>
                <a:tab pos="2855913" algn="l"/>
              </a:tabLst>
            </a:pPr>
            <a:r>
              <a:rPr lang="en-US" altLang="en-US"/>
              <a:t>Stages in Demand Paging (worse case)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Trap to the operating system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Save the user registers and process state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Determine that the interrupt was a page fault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Check that the page reference was legal and determine the location of the page on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Issue a read from the disk to a free frame: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in a queue for this device until the read request is serviced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for the device seek and/or latency time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Begin the transfer of the page to a free frame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While waiting, allocate the CPU to some other user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Receive an interrupt from the disk I/O subsystem (I/O completed)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Save the registers and process state for the other user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Determine that the interrupt was from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Correct the page table and other tables to show page is now in memory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for the CPU to be allocated to this process again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Restore the user registers, process state, and new page table, and then resume the interrupted instruction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B7010A0A-69BE-40FB-B610-371954DA78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2476" y="244899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Need For Page Replacement</a:t>
            </a:r>
          </a:p>
        </p:txBody>
      </p:sp>
      <p:pic>
        <p:nvPicPr>
          <p:cNvPr id="86019" name="Picture 4" descr="9">
            <a:extLst>
              <a:ext uri="{FF2B5EF4-FFF2-40B4-BE49-F238E27FC236}">
                <a16:creationId xmlns:a16="http://schemas.microsoft.com/office/drawing/2014/main" id="{50E85EF8-613B-4255-9442-9E2F2002B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1192213"/>
            <a:ext cx="6192838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5965791-E5BF-4778-8388-5E29F702D9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8152" y="248268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Priority Allocation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D5D0864F-AA9C-4768-9C9F-9BA80EBE4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739" y="1190625"/>
            <a:ext cx="7632438" cy="4394200"/>
          </a:xfrm>
        </p:spPr>
        <p:txBody>
          <a:bodyPr/>
          <a:lstStyle/>
          <a:p>
            <a:r>
              <a:rPr lang="en-US" altLang="en-US" dirty="0"/>
              <a:t>Use a proportional allocation scheme using priorities rather than size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If process </a:t>
            </a:r>
            <a:r>
              <a:rPr lang="en-US" altLang="en-US" b="1" i="1" dirty="0"/>
              <a:t>P</a:t>
            </a:r>
            <a:r>
              <a:rPr lang="en-US" altLang="en-US" b="1" i="1" baseline="-25000" dirty="0"/>
              <a:t>i</a:t>
            </a:r>
            <a:r>
              <a:rPr lang="en-US" altLang="en-US" dirty="0"/>
              <a:t> generates a page fault,</a:t>
            </a:r>
          </a:p>
          <a:p>
            <a:pPr lvl="1"/>
            <a:r>
              <a:rPr lang="en-US" altLang="en-US" dirty="0"/>
              <a:t>select for replacement one of its frames</a:t>
            </a:r>
          </a:p>
          <a:p>
            <a:pPr lvl="1"/>
            <a:r>
              <a:rPr lang="en-US" altLang="en-US" dirty="0"/>
              <a:t>select for replacement a frame from a process with lower priority number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2E6D5CCF-6012-4665-B4AD-2A86FA584C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6330" y="238161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Compression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34495708-68AE-437E-9CE4-E4F80AD0D6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6" y="1093788"/>
            <a:ext cx="7641771" cy="6929437"/>
          </a:xfrm>
        </p:spPr>
        <p:txBody>
          <a:bodyPr/>
          <a:lstStyle/>
          <a:p>
            <a:r>
              <a:rPr lang="en-US" altLang="en-US" sz="1600" b="1" dirty="0">
                <a:solidFill>
                  <a:srgbClr val="0070C0"/>
                </a:solidFill>
              </a:rPr>
              <a:t>Memory compression  </a:t>
            </a:r>
            <a:r>
              <a:rPr lang="en-US" altLang="en-US" sz="1600" dirty="0"/>
              <a:t>--  rather than paging out modified frames to swap space, we compress several frames into a single frame, enabling the system to reduce memory usage without resorting to swapping pages.</a:t>
            </a:r>
          </a:p>
          <a:p>
            <a:r>
              <a:rPr lang="en-US" altLang="en-US" sz="1600" dirty="0"/>
              <a:t>Consider the following free-frame-list consisting of 6 frames</a:t>
            </a:r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r>
              <a:rPr lang="en-US" altLang="en-US" sz="1600" dirty="0"/>
              <a:t>Assume that this number of free frames falls below a certain threshold that triggers page replacement.  The replacement algorithm (say, an LRU approximation algorithm) selects four frames -- 15, 3, 35, and 26 to place on the free-frame list. It first places these frames on a modified-frame list.  Typically, the modified-frame list would next be written to swap space, making the frames available to the free-frame list.  An alternative strategy is to compress a number of frames{\</a:t>
            </a:r>
            <a:r>
              <a:rPr lang="en-US" altLang="en-US" sz="1600" dirty="0" err="1"/>
              <a:t>mdash</a:t>
            </a:r>
            <a:r>
              <a:rPr lang="en-US" altLang="en-US" sz="1600" dirty="0"/>
              <a:t>}say, three{\</a:t>
            </a:r>
            <a:r>
              <a:rPr lang="en-US" altLang="en-US" sz="1600" dirty="0" err="1"/>
              <a:t>mdash</a:t>
            </a:r>
            <a:r>
              <a:rPr lang="en-US" altLang="en-US" sz="1600" dirty="0"/>
              <a:t>}and store their compressed versions n a single page frame.</a:t>
            </a:r>
          </a:p>
          <a:p>
            <a:endParaRPr lang="en-US" altLang="en-US" sz="1600" dirty="0"/>
          </a:p>
        </p:txBody>
      </p:sp>
      <p:pic>
        <p:nvPicPr>
          <p:cNvPr id="88068" name="Picture 4" descr="B:\os-book\os10-dir\Slides-WORK-area\Figures-dir\ch10\JPG-dir\10_24.jpg">
            <a:extLst>
              <a:ext uri="{FF2B5EF4-FFF2-40B4-BE49-F238E27FC236}">
                <a16:creationId xmlns:a16="http://schemas.microsoft.com/office/drawing/2014/main" id="{E3ED9481-4A42-4C37-AEDB-80B499BB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052" y="2363949"/>
            <a:ext cx="4449763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1BC5715A-B927-4EBF-A480-308710764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4282" y="238159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Compression (Cont.)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FA8EC8F9-E77C-45B9-8E2B-6C2B67691A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350" y="1093788"/>
            <a:ext cx="7677150" cy="4530725"/>
          </a:xfrm>
        </p:spPr>
        <p:txBody>
          <a:bodyPr/>
          <a:lstStyle/>
          <a:p>
            <a:r>
              <a:rPr lang="en-US" altLang="en-US" dirty="0"/>
              <a:t>An alternative to paging is </a:t>
            </a:r>
            <a:r>
              <a:rPr lang="en-US" altLang="en-US" b="1" dirty="0">
                <a:solidFill>
                  <a:srgbClr val="0070C0"/>
                </a:solidFill>
              </a:rPr>
              <a:t>memory compression</a:t>
            </a:r>
            <a:r>
              <a:rPr lang="en-US" altLang="en-US" dirty="0"/>
              <a:t>. </a:t>
            </a:r>
          </a:p>
          <a:p>
            <a:r>
              <a:rPr lang="en-US" altLang="en-US" dirty="0"/>
              <a:t>Rather than paging out modified frames to swap space, we compress several frames into a single frame, enabling the system to reduce memory usage without resorting to swapping pages.</a:t>
            </a:r>
          </a:p>
        </p:txBody>
      </p:sp>
      <p:pic>
        <p:nvPicPr>
          <p:cNvPr id="89092" name="Picture 2" descr="B:\os-book\os10-dir\Slides-WORK-area\Figures-dir\ch10\JPG-dir\10_25.jpg">
            <a:extLst>
              <a:ext uri="{FF2B5EF4-FFF2-40B4-BE49-F238E27FC236}">
                <a16:creationId xmlns:a16="http://schemas.microsoft.com/office/drawing/2014/main" id="{C6DF927E-FBE8-46C4-A428-2179BD17E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3141663"/>
            <a:ext cx="5159375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82E1AA8-C0F1-47D6-90C4-29E3C8F7FB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3656" y="235568"/>
            <a:ext cx="75612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Library Using Virtual Memory</a:t>
            </a:r>
          </a:p>
        </p:txBody>
      </p:sp>
      <p:pic>
        <p:nvPicPr>
          <p:cNvPr id="12291" name="Picture 6">
            <a:extLst>
              <a:ext uri="{FF2B5EF4-FFF2-40B4-BE49-F238E27FC236}">
                <a16:creationId xmlns:a16="http://schemas.microsoft.com/office/drawing/2014/main" id="{C513F0E0-9020-4F02-8008-BA6516EC2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1404938"/>
            <a:ext cx="6070600" cy="400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83D2504D-48D7-FD72-1AF9-AD7588E864F5}"/>
              </a:ext>
            </a:extLst>
          </p:cNvPr>
          <p:cNvGrpSpPr/>
          <p:nvPr/>
        </p:nvGrpSpPr>
        <p:grpSpPr>
          <a:xfrm>
            <a:off x="4054545" y="1008189"/>
            <a:ext cx="796320" cy="347400"/>
            <a:chOff x="4054545" y="1008189"/>
            <a:chExt cx="79632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筆跡 1">
                  <a:extLst>
                    <a:ext uri="{FF2B5EF4-FFF2-40B4-BE49-F238E27FC236}">
                      <a16:creationId xmlns:a16="http://schemas.microsoft.com/office/drawing/2014/main" id="{3A0A94B2-DFBF-6C9F-CA86-0E908B1C22E1}"/>
                    </a:ext>
                  </a:extLst>
                </p14:cNvPr>
                <p14:cNvContentPartPr/>
                <p14:nvPr/>
              </p14:nvContentPartPr>
              <p14:xfrm>
                <a:off x="4135545" y="1008189"/>
                <a:ext cx="67320" cy="294120"/>
              </p14:xfrm>
            </p:contentPart>
          </mc:Choice>
          <mc:Fallback xmlns="">
            <p:pic>
              <p:nvPicPr>
                <p:cNvPr id="2" name="筆跡 1">
                  <a:extLst>
                    <a:ext uri="{FF2B5EF4-FFF2-40B4-BE49-F238E27FC236}">
                      <a16:creationId xmlns:a16="http://schemas.microsoft.com/office/drawing/2014/main" id="{3A0A94B2-DFBF-6C9F-CA86-0E908B1C22E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26545" y="999189"/>
                  <a:ext cx="849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筆跡 2">
                  <a:extLst>
                    <a:ext uri="{FF2B5EF4-FFF2-40B4-BE49-F238E27FC236}">
                      <a16:creationId xmlns:a16="http://schemas.microsoft.com/office/drawing/2014/main" id="{D7A257CD-820C-C432-F7F1-531EE5A9FC30}"/>
                    </a:ext>
                  </a:extLst>
                </p14:cNvPr>
                <p14:cNvContentPartPr/>
                <p14:nvPr/>
              </p14:nvContentPartPr>
              <p14:xfrm>
                <a:off x="4054545" y="1175589"/>
                <a:ext cx="239400" cy="136440"/>
              </p14:xfrm>
            </p:contentPart>
          </mc:Choice>
          <mc:Fallback xmlns="">
            <p:pic>
              <p:nvPicPr>
                <p:cNvPr id="3" name="筆跡 2">
                  <a:extLst>
                    <a:ext uri="{FF2B5EF4-FFF2-40B4-BE49-F238E27FC236}">
                      <a16:creationId xmlns:a16="http://schemas.microsoft.com/office/drawing/2014/main" id="{D7A257CD-820C-C432-F7F1-531EE5A9FC3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45545" y="1166949"/>
                  <a:ext cx="257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筆跡 3">
                  <a:extLst>
                    <a:ext uri="{FF2B5EF4-FFF2-40B4-BE49-F238E27FC236}">
                      <a16:creationId xmlns:a16="http://schemas.microsoft.com/office/drawing/2014/main" id="{0F328D6A-95BF-C474-34E2-5C2C15BAF746}"/>
                    </a:ext>
                  </a:extLst>
                </p14:cNvPr>
                <p14:cNvContentPartPr/>
                <p14:nvPr/>
              </p14:nvContentPartPr>
              <p14:xfrm>
                <a:off x="4335345" y="1135989"/>
                <a:ext cx="98640" cy="183600"/>
              </p14:xfrm>
            </p:contentPart>
          </mc:Choice>
          <mc:Fallback xmlns="">
            <p:pic>
              <p:nvPicPr>
                <p:cNvPr id="4" name="筆跡 3">
                  <a:extLst>
                    <a:ext uri="{FF2B5EF4-FFF2-40B4-BE49-F238E27FC236}">
                      <a16:creationId xmlns:a16="http://schemas.microsoft.com/office/drawing/2014/main" id="{0F328D6A-95BF-C474-34E2-5C2C15BAF74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26705" y="1126989"/>
                  <a:ext cx="1162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筆跡 4">
                  <a:extLst>
                    <a:ext uri="{FF2B5EF4-FFF2-40B4-BE49-F238E27FC236}">
                      <a16:creationId xmlns:a16="http://schemas.microsoft.com/office/drawing/2014/main" id="{FA64D497-B36F-27C7-3EBD-06792D2A14B7}"/>
                    </a:ext>
                  </a:extLst>
                </p14:cNvPr>
                <p14:cNvContentPartPr/>
                <p14:nvPr/>
              </p14:nvContentPartPr>
              <p14:xfrm>
                <a:off x="4477905" y="1080189"/>
                <a:ext cx="19800" cy="234000"/>
              </p14:xfrm>
            </p:contentPart>
          </mc:Choice>
          <mc:Fallback xmlns="">
            <p:pic>
              <p:nvPicPr>
                <p:cNvPr id="5" name="筆跡 4">
                  <a:extLst>
                    <a:ext uri="{FF2B5EF4-FFF2-40B4-BE49-F238E27FC236}">
                      <a16:creationId xmlns:a16="http://schemas.microsoft.com/office/drawing/2014/main" id="{FA64D497-B36F-27C7-3EBD-06792D2A14B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69265" y="1071549"/>
                  <a:ext cx="374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筆跡 5">
                  <a:extLst>
                    <a:ext uri="{FF2B5EF4-FFF2-40B4-BE49-F238E27FC236}">
                      <a16:creationId xmlns:a16="http://schemas.microsoft.com/office/drawing/2014/main" id="{6A02B6F2-4BE2-4BB9-65EE-E03ECC7BB58F}"/>
                    </a:ext>
                  </a:extLst>
                </p14:cNvPr>
                <p14:cNvContentPartPr/>
                <p14:nvPr/>
              </p14:nvContentPartPr>
              <p14:xfrm>
                <a:off x="4517505" y="1173069"/>
                <a:ext cx="130680" cy="119880"/>
              </p14:xfrm>
            </p:contentPart>
          </mc:Choice>
          <mc:Fallback xmlns="">
            <p:pic>
              <p:nvPicPr>
                <p:cNvPr id="6" name="筆跡 5">
                  <a:extLst>
                    <a:ext uri="{FF2B5EF4-FFF2-40B4-BE49-F238E27FC236}">
                      <a16:creationId xmlns:a16="http://schemas.microsoft.com/office/drawing/2014/main" id="{6A02B6F2-4BE2-4BB9-65EE-E03ECC7BB58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08865" y="1164429"/>
                  <a:ext cx="1483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筆跡 6">
                  <a:extLst>
                    <a:ext uri="{FF2B5EF4-FFF2-40B4-BE49-F238E27FC236}">
                      <a16:creationId xmlns:a16="http://schemas.microsoft.com/office/drawing/2014/main" id="{523321C2-B3CC-4981-B92A-D054CA435844}"/>
                    </a:ext>
                  </a:extLst>
                </p14:cNvPr>
                <p14:cNvContentPartPr/>
                <p14:nvPr/>
              </p14:nvContentPartPr>
              <p14:xfrm>
                <a:off x="4672305" y="1098909"/>
                <a:ext cx="74520" cy="185400"/>
              </p14:xfrm>
            </p:contentPart>
          </mc:Choice>
          <mc:Fallback xmlns="">
            <p:pic>
              <p:nvPicPr>
                <p:cNvPr id="7" name="筆跡 6">
                  <a:extLst>
                    <a:ext uri="{FF2B5EF4-FFF2-40B4-BE49-F238E27FC236}">
                      <a16:creationId xmlns:a16="http://schemas.microsoft.com/office/drawing/2014/main" id="{523321C2-B3CC-4981-B92A-D054CA43584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63305" y="1089909"/>
                  <a:ext cx="921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0290E583-AC74-26CD-221C-057D05C99294}"/>
                    </a:ext>
                  </a:extLst>
                </p14:cNvPr>
                <p14:cNvContentPartPr/>
                <p14:nvPr/>
              </p14:nvContentPartPr>
              <p14:xfrm>
                <a:off x="4791105" y="1089909"/>
                <a:ext cx="59760" cy="265680"/>
              </p14:xfrm>
            </p:contentPart>
          </mc:Choice>
          <mc:Fallback xmlns=""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0290E583-AC74-26CD-221C-057D05C9929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82465" y="1080909"/>
                  <a:ext cx="77400" cy="283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19210</TotalTime>
  <Words>5116</Words>
  <Application>Microsoft Office PowerPoint</Application>
  <PresentationFormat>如螢幕大小 (4:3)</PresentationFormat>
  <Paragraphs>675</Paragraphs>
  <Slides>86</Slides>
  <Notes>79</Notes>
  <HiddenSlides>0</HiddenSlides>
  <MMClips>0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86</vt:i4>
      </vt:variant>
    </vt:vector>
  </HeadingPairs>
  <TitlesOfParts>
    <vt:vector size="98" baseType="lpstr">
      <vt:lpstr>Monotype Sorts</vt:lpstr>
      <vt:lpstr>MS PGothic</vt:lpstr>
      <vt:lpstr>Arial</vt:lpstr>
      <vt:lpstr>Courier New</vt:lpstr>
      <vt:lpstr>Helvetica</vt:lpstr>
      <vt:lpstr>Symbol</vt:lpstr>
      <vt:lpstr>Times New Roman</vt:lpstr>
      <vt:lpstr>Verdana</vt:lpstr>
      <vt:lpstr>Webdings</vt:lpstr>
      <vt:lpstr>Wingdings</vt:lpstr>
      <vt:lpstr>os-8</vt:lpstr>
      <vt:lpstr>Equation</vt:lpstr>
      <vt:lpstr>Chapter 10:  Virtual Memory</vt:lpstr>
      <vt:lpstr>Chapter 10:  Virtual Memory</vt:lpstr>
      <vt:lpstr>Objectives</vt:lpstr>
      <vt:lpstr>Background</vt:lpstr>
      <vt:lpstr>Virtual memory </vt:lpstr>
      <vt:lpstr>Virtual memory  (Cont.)</vt:lpstr>
      <vt:lpstr>Virtual Memory That is Larger Than Physical Memory</vt:lpstr>
      <vt:lpstr>Virtual-address Space</vt:lpstr>
      <vt:lpstr>Shared Library Using Virtual Memory</vt:lpstr>
      <vt:lpstr>Demand Paging</vt:lpstr>
      <vt:lpstr>Demand Paging</vt:lpstr>
      <vt:lpstr>Basic Concepts</vt:lpstr>
      <vt:lpstr>Valid-Invalid Bit</vt:lpstr>
      <vt:lpstr>Page Table When Some Pages Are Not in Main Memory</vt:lpstr>
      <vt:lpstr>Steps in Handling Page Fault</vt:lpstr>
      <vt:lpstr>Steps in Handling a Page Fault (Cont.)</vt:lpstr>
      <vt:lpstr>Aspects of Demand Paging</vt:lpstr>
      <vt:lpstr>Instruction Restart</vt:lpstr>
      <vt:lpstr>Free-Frame List</vt:lpstr>
      <vt:lpstr> Stages in Demand Paging – Worse Case</vt:lpstr>
      <vt:lpstr>Stages in Demand Paging  (Cont.)</vt:lpstr>
      <vt:lpstr>Performance of Demand Paging</vt:lpstr>
      <vt:lpstr>Demand Paging Example</vt:lpstr>
      <vt:lpstr>Demand Paging Optimizations</vt:lpstr>
      <vt:lpstr>Copy-on-Write</vt:lpstr>
      <vt:lpstr>Before Process 1 Modifies Page C</vt:lpstr>
      <vt:lpstr>After Process 1 Modifies Page C</vt:lpstr>
      <vt:lpstr>What Happens if There is no Free Frame?</vt:lpstr>
      <vt:lpstr>Page Replacement</vt:lpstr>
      <vt:lpstr>Need For Page Replacement</vt:lpstr>
      <vt:lpstr>Basic Page Replacement</vt:lpstr>
      <vt:lpstr>Page Replacement</vt:lpstr>
      <vt:lpstr>Page and Frame Replacement Algorithms</vt:lpstr>
      <vt:lpstr>Graph of Page Faults Versus the Number of Frames</vt:lpstr>
      <vt:lpstr>First-In-First-Out (FIFO) Algorithm</vt:lpstr>
      <vt:lpstr>FIFO Illustrating Belady’s Anomaly</vt:lpstr>
      <vt:lpstr>Optimal Algorithm</vt:lpstr>
      <vt:lpstr>Least Recently Used (LRU) Algorithm</vt:lpstr>
      <vt:lpstr>LRU Algorithm (Cont.)</vt:lpstr>
      <vt:lpstr>LRU Algorithm (Cont.)</vt:lpstr>
      <vt:lpstr>LRU Approximation Algorithms</vt:lpstr>
      <vt:lpstr>LRU Approximation Algorithms (cont.)</vt:lpstr>
      <vt:lpstr> Second-chance Algorithm</vt:lpstr>
      <vt:lpstr>Enhanced Second-Chance Algorithm</vt:lpstr>
      <vt:lpstr>Counting Algorithms</vt:lpstr>
      <vt:lpstr>Page-Buffering Algorithms</vt:lpstr>
      <vt:lpstr>Applications and Page Replacement</vt:lpstr>
      <vt:lpstr>Allocation of Frames</vt:lpstr>
      <vt:lpstr>Fixed Allocation</vt:lpstr>
      <vt:lpstr>Global vs. Local Allocation</vt:lpstr>
      <vt:lpstr>Reclaiming Pages</vt:lpstr>
      <vt:lpstr>Reclaiming Pages Example </vt:lpstr>
      <vt:lpstr>Non-Uniform Memory Access</vt:lpstr>
      <vt:lpstr>Non-Uniform Memory Access (Cont.)</vt:lpstr>
      <vt:lpstr>Thrashing</vt:lpstr>
      <vt:lpstr>Thrashing (Cont.)</vt:lpstr>
      <vt:lpstr>Demand Paging and Thrashing </vt:lpstr>
      <vt:lpstr>Locality In A Memory-Reference Pattern</vt:lpstr>
      <vt:lpstr>Working-Set Model</vt:lpstr>
      <vt:lpstr>Working-Set Model (Cont.)</vt:lpstr>
      <vt:lpstr>Keeping Track of the Working Set</vt:lpstr>
      <vt:lpstr>Page-Fault Frequency</vt:lpstr>
      <vt:lpstr>Working Sets and Page Fault Rates</vt:lpstr>
      <vt:lpstr>Allocating Kernel Memory</vt:lpstr>
      <vt:lpstr>Buddy System</vt:lpstr>
      <vt:lpstr>Buddy System Allocator</vt:lpstr>
      <vt:lpstr>Slab Allocator</vt:lpstr>
      <vt:lpstr>Slab Allocation</vt:lpstr>
      <vt:lpstr>Slab Allocator in Linux</vt:lpstr>
      <vt:lpstr>Slab Allocator in Linux (Cont.)</vt:lpstr>
      <vt:lpstr>Other Considerations</vt:lpstr>
      <vt:lpstr>Prepaging</vt:lpstr>
      <vt:lpstr>Page Size</vt:lpstr>
      <vt:lpstr>TLB Reach </vt:lpstr>
      <vt:lpstr>Program Structure</vt:lpstr>
      <vt:lpstr>I/O interlock</vt:lpstr>
      <vt:lpstr>Operating System Examples</vt:lpstr>
      <vt:lpstr>Windows</vt:lpstr>
      <vt:lpstr>Solaris </vt:lpstr>
      <vt:lpstr>Solaris 2 Page Scanner</vt:lpstr>
      <vt:lpstr>End of Chapter 10</vt:lpstr>
      <vt:lpstr>Performance of Demand Paging</vt:lpstr>
      <vt:lpstr>Need For Page Replacement</vt:lpstr>
      <vt:lpstr>Priority Allocation</vt:lpstr>
      <vt:lpstr>Memory Compression</vt:lpstr>
      <vt:lpstr>Memory Compression (Cont.)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simon</cp:lastModifiedBy>
  <cp:revision>284</cp:revision>
  <cp:lastPrinted>2013-09-10T17:57:57Z</cp:lastPrinted>
  <dcterms:created xsi:type="dcterms:W3CDTF">2011-01-13T23:43:38Z</dcterms:created>
  <dcterms:modified xsi:type="dcterms:W3CDTF">2024-06-07T02:46:56Z</dcterms:modified>
</cp:coreProperties>
</file>